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61" r:id="rId1"/>
    <p:sldMasterId id="2147483662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2358" cy="6856775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>
        <a:alpha val="100000"/>
      </a:srgbClr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>
      <p:cViewPr varScale="1">
        <p:scale>
          <a:sx n="100" d="100"/>
          <a:sy n="100" d="100"/>
        </p:scale>
        <p:origin x="0" y="0"/>
      </p:cViewPr>
      <p:guideLst>
        <p:guide orient="horz" pos="2159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27" cy="72027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7.xml"  /><Relationship Id="rId11" Type="http://schemas.openxmlformats.org/officeDocument/2006/relationships/slide" Target="slides/slide8.xml"  /><Relationship Id="rId12" Type="http://schemas.openxmlformats.org/officeDocument/2006/relationships/presProps" Target="presProps.xml"  /><Relationship Id="rId13" Type="http://schemas.openxmlformats.org/officeDocument/2006/relationships/viewProps" Target="viewProps.xml"  /><Relationship Id="rId14" Type="http://schemas.openxmlformats.org/officeDocument/2006/relationships/theme" Target="theme/theme1.xml"  /><Relationship Id="rId15" Type="http://schemas.openxmlformats.org/officeDocument/2006/relationships/tableStyles" Target="tableStyles.xml"  /><Relationship Id="rId2" Type="http://schemas.openxmlformats.org/officeDocument/2006/relationships/slideMaster" Target="slideMasters/slideMaster2.xml"  /><Relationship Id="rId3" Type="http://schemas.openxmlformats.org/officeDocument/2006/relationships/notesMaster" Target="notesMasters/notesMaster1.xml"  /><Relationship Id="rId4" Type="http://schemas.openxmlformats.org/officeDocument/2006/relationships/slide" Target="slides/slide1.xml"  /><Relationship Id="rId5" Type="http://schemas.openxmlformats.org/officeDocument/2006/relationships/slide" Target="slides/slide2.xml"  /><Relationship Id="rId6" Type="http://schemas.openxmlformats.org/officeDocument/2006/relationships/slide" Target="slides/slide3.xml"  /><Relationship Id="rId7" Type="http://schemas.openxmlformats.org/officeDocument/2006/relationships/slide" Target="slides/slide4.xml"  /><Relationship Id="rId8" Type="http://schemas.openxmlformats.org/officeDocument/2006/relationships/slide" Target="slides/slide5.xml"  /><Relationship Id="rId9" Type="http://schemas.openxmlformats.org/officeDocument/2006/relationships/slide" Target="slides/slide6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3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말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E2B2BC9D-A816-4D0A-858B-1D023B3A8ACA}" type="datetime1">
              <a:rPr lang="ko-KR" altLang="en-US" smtClean="0"/>
              <a:pPr/>
              <a:t>2009-03-26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2" y="685800"/>
            <a:ext cx="4571996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09F4262C-968C-4EE9-8164-CE16364706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97242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1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1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1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1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1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1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2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2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2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2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9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-12314" y="2130425"/>
            <a:ext cx="121920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"/>
          </p:nvPr>
        </p:nvSpPr>
        <p:spPr>
          <a:xfrm>
            <a:off x="2859322" y="2196090"/>
            <a:ext cx="6475199" cy="3240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본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9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9" cy="1362075"/>
          </a:xfrm>
        </p:spPr>
        <p:txBody>
          <a:bodyPr anchor="t"/>
          <a:lstStyle>
            <a:lvl1pPr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"/>
          </p:nvPr>
        </p:nvSpPr>
        <p:spPr>
          <a:xfrm>
            <a:off x="608037" y="1643063"/>
            <a:ext cx="10972799" cy="45252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117" y="1599914"/>
            <a:ext cx="4037874" cy="21956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7364" y="1599914"/>
            <a:ext cx="4037874" cy="21956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half" idx="3"/>
          </p:nvPr>
        </p:nvSpPr>
        <p:spPr>
          <a:xfrm>
            <a:off x="455945" y="3983508"/>
            <a:ext cx="4037874" cy="21956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half" idx="4"/>
          </p:nvPr>
        </p:nvSpPr>
        <p:spPr>
          <a:xfrm>
            <a:off x="4646193" y="3983508"/>
            <a:ext cx="4037874" cy="21956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10" name="날짜 개체 틀 3"/>
          <p:cNvSpPr>
            <a:spLocks noGrp="1"/>
          </p:cNvSpPr>
          <p:nvPr>
            <p:ph type="dt" sz="half" idx="10"/>
          </p:nvPr>
        </p:nvSpPr>
        <p:spPr/>
      </p:sp>
      <p:sp>
        <p:nvSpPr>
          <p:cNvPr id="11" name="바닥글 개체 틀 4"/>
          <p:cNvSpPr>
            <a:spLocks noGrp="1"/>
          </p:cNvSpPr>
          <p:nvPr>
            <p:ph type="ftr" sz="quarter" idx="11"/>
          </p:nvPr>
        </p:nvSpPr>
        <p:spPr/>
      </p:sp>
      <p:sp>
        <p:nvSpPr>
          <p:cNvPr id="12" name="슬라이드 번호 개체 틀 5"/>
          <p:cNvSpPr>
            <a:spLocks noGrp="1"/>
          </p:cNvSpPr>
          <p:nvPr>
            <p:ph type="sldNum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4156749544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7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199" cy="4114800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199" cy="804862"/>
          </a:xfrm>
        </p:spPr>
        <p:txBody>
          <a:bodyPr/>
          <a:lstStyle>
            <a:lvl1pPr>
              <a:defRPr sz="1411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0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11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2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-12314" y="2130425"/>
            <a:ext cx="121920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"/>
          </p:nvPr>
        </p:nvSpPr>
        <p:spPr>
          <a:xfrm>
            <a:off x="2859322" y="2196090"/>
            <a:ext cx="6475199" cy="3240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본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9" cy="1362075"/>
          </a:xfrm>
        </p:spPr>
        <p:txBody>
          <a:bodyPr anchor="t"/>
          <a:lstStyle>
            <a:lvl1pPr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"/>
          </p:nvPr>
        </p:nvSpPr>
        <p:spPr>
          <a:xfrm>
            <a:off x="608037" y="1643063"/>
            <a:ext cx="10972799" cy="45252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117" y="1599914"/>
            <a:ext cx="4037874" cy="21956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7364" y="1599914"/>
            <a:ext cx="4037874" cy="21956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half" idx="3"/>
          </p:nvPr>
        </p:nvSpPr>
        <p:spPr>
          <a:xfrm>
            <a:off x="455945" y="3983508"/>
            <a:ext cx="4037874" cy="21956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half" idx="4"/>
          </p:nvPr>
        </p:nvSpPr>
        <p:spPr>
          <a:xfrm>
            <a:off x="4646193" y="3983508"/>
            <a:ext cx="4037874" cy="21956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10" name="날짜 개체 틀 3"/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anchor="ctr">
            <a:noAutofit/>
          </a:bodyPr>
          <a:lstStyle>
            <a:lvl1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0" lang="ko-KR" altLang="en-US" sz="1200" b="0" i="0" u="none" baseline="0" mc:Ignorable="hp" hp:hslEmbossed="0">
                <a:solidFill>
                  <a:srgbClr val="898989">
                    <a:alpha val="100000"/>
                  </a:srgbClr>
                </a:solidFill>
                <a:latin typeface="맑은 고딕"/>
                <a:ea typeface="맑은 고딕"/>
              </a:defRPr>
            </a:lvl1pPr>
          </a:lstStyle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71983FC1-1090-49B3-B085-BCFC943D356C}" type="datetime1">
              <a:rPr xmlns:mc="http://schemas.openxmlformats.org/markup-compatibility/2006" xmlns:hp="http://schemas.haansoft.com/office/presentation/8.0" kumimoji="0" lang="ko-KR" altLang="en-US" sz="1200" b="0" i="0" u="none" baseline="0" mc:Ignorable="hp" hp:hslEmbossed="0">
                <a:solidFill>
                  <a:srgbClr val="898989">
                    <a:alpha val="100000"/>
                  </a:srgbClr>
                </a:solidFill>
                <a:latin typeface="맑은 고딕"/>
                <a:ea typeface="맑은 고딕"/>
              </a:rPr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*</a:t>
            </a:fld>
            <a:endParaRPr xmlns:mc="http://schemas.openxmlformats.org/markup-compatibility/2006" xmlns:hp="http://schemas.haansoft.com/office/presentation/8.0" kumimoji="0" lang="ko-KR" altLang="en-US" sz="1200" b="0" i="0" u="none" baseline="0" mc:Ignorable="hp" hp:hslEmbossed="0">
              <a:solidFill>
                <a:srgbClr val="898989">
                  <a:alpha val="100000"/>
                </a:srgbClr>
              </a:solidFill>
              <a:latin typeface="맑은 고딕"/>
              <a:ea typeface="맑은 고딕"/>
            </a:endParaRPr>
          </a:p>
        </p:txBody>
      </p:sp>
      <p:sp>
        <p:nvSpPr>
          <p:cNvPr id="11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anchor="ctr">
            <a:noAutofit/>
          </a:bodyPr>
          <a:lstStyle>
            <a:lvl1pPr marL="0" lvl="0" indent="0" algn="ctr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0" lang="ko-KR" altLang="en-US" sz="1200" b="0" i="0" u="none" baseline="0" mc:Ignorable="hp" hp:hslEmbossed="0">
                <a:solidFill>
                  <a:srgbClr val="898989">
                    <a:alpha val="100000"/>
                  </a:srgbClr>
                </a:solidFill>
                <a:latin typeface="맑은 고딕"/>
                <a:ea typeface="맑은 고딕"/>
              </a:defRPr>
            </a:lvl1pPr>
          </a:lstStyle>
          <a:p>
            <a:pPr marL="0" lvl="0" indent="0" algn="ctr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0" lang="ko-KR" altLang="en-US" sz="1200" b="0" i="0" u="none" baseline="0" mc:Ignorable="hp" hp:hslEmbossed="0">
                <a:solidFill>
                  <a:srgbClr val="898989">
                    <a:alpha val="100000"/>
                  </a:srgbClr>
                </a:solidFill>
                <a:latin typeface="맑은 고딕"/>
                <a:ea typeface="맑은 고딕"/>
              </a:rPr>
              <a:t/>
            </a:r>
            <a:endParaRPr xmlns:mc="http://schemas.openxmlformats.org/markup-compatibility/2006" xmlns:hp="http://schemas.haansoft.com/office/presentation/8.0" kumimoji="0" lang="ko-KR" altLang="en-US" sz="1200" b="0" i="0" u="none" baseline="0" mc:Ignorable="hp" hp:hslEmbossed="0">
              <a:solidFill>
                <a:srgbClr val="898989">
                  <a:alpha val="100000"/>
                </a:srgbClr>
              </a:solidFill>
              <a:latin typeface="맑은 고딕"/>
              <a:ea typeface="맑은 고딕"/>
            </a:endParaRPr>
          </a:p>
        </p:txBody>
      </p:sp>
      <p:sp>
        <p:nvSpPr>
          <p:cNvPr id="12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anchor="ctr">
            <a:noAutofit/>
          </a:bodyPr>
          <a:lstStyle>
            <a:lvl1pPr marL="0" lvl="0" indent="0" algn="r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0" lang="ko-KR" altLang="en-US" sz="1200" b="0" i="0" u="none" baseline="0" mc:Ignorable="hp" hp:hslEmbossed="0">
                <a:solidFill>
                  <a:srgbClr val="898989">
                    <a:alpha val="100000"/>
                  </a:srgbClr>
                </a:solidFill>
                <a:latin typeface="맑은 고딕"/>
                <a:ea typeface="맑은 고딕"/>
              </a:defRPr>
            </a:lvl1pPr>
          </a:lstStyle>
          <a:p>
            <a:pPr marL="0" lvl="0" indent="0" algn="r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9DA1C693-54D0-4624-9F0C-090EAA5B253F}" type="slidenum">
              <a:rPr xmlns:mc="http://schemas.openxmlformats.org/markup-compatibility/2006" xmlns:hp="http://schemas.haansoft.com/office/presentation/8.0" kumimoji="0" lang="ko-KR" altLang="en-US" sz="1200" b="0" i="0" u="none" baseline="0" mc:Ignorable="hp" hp:hslEmbossed="0">
                <a:solidFill>
                  <a:srgbClr val="898989">
                    <a:alpha val="100000"/>
                  </a:srgbClr>
                </a:solidFill>
                <a:latin typeface="맑은 고딕"/>
                <a:ea typeface="맑은 고딕"/>
              </a:rPr>
              <a:pPr marL="0" lvl="0" indent="0" algn="r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‹#›</a:t>
            </a:fld>
          </a:p>
        </p:txBody>
      </p:sp>
    </p:spTree>
    <p:extLst>
      <p:ext uri="{BB962C8B-B14F-4D97-AF65-F5344CB8AC3E}">
        <p14:creationId xmlns:p14="http://schemas.microsoft.com/office/powerpoint/2010/main" val="1010082166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7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199" cy="4114800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199" cy="804862"/>
          </a:xfrm>
        </p:spPr>
        <p:txBody>
          <a:bodyPr/>
          <a:lstStyle>
            <a:lvl1pPr>
              <a:defRPr sz="1411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0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11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2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_rels/slideMaster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3.xml"  /><Relationship Id="rId10" Type="http://schemas.openxmlformats.org/officeDocument/2006/relationships/slideLayout" Target="../slideLayouts/slideLayout22.xml"  /><Relationship Id="rId11" Type="http://schemas.openxmlformats.org/officeDocument/2006/relationships/slideLayout" Target="../slideLayouts/slideLayout23.xml"  /><Relationship Id="rId12" Type="http://schemas.openxmlformats.org/officeDocument/2006/relationships/slideLayout" Target="../slideLayouts/slideLayout24.xml"  /><Relationship Id="rId13" Type="http://schemas.openxmlformats.org/officeDocument/2006/relationships/theme" Target="../theme/theme2.xml"  /><Relationship Id="rId14" Type="http://schemas.openxmlformats.org/officeDocument/2006/relationships/image" Target="../media/image1.jpeg"  /><Relationship Id="rId2" Type="http://schemas.openxmlformats.org/officeDocument/2006/relationships/slideLayout" Target="../slideLayouts/slideLayout14.xml"  /><Relationship Id="rId3" Type="http://schemas.openxmlformats.org/officeDocument/2006/relationships/slideLayout" Target="../slideLayouts/slideLayout15.xml"  /><Relationship Id="rId4" Type="http://schemas.openxmlformats.org/officeDocument/2006/relationships/slideLayout" Target="../slideLayouts/slideLayout16.xml"  /><Relationship Id="rId5" Type="http://schemas.openxmlformats.org/officeDocument/2006/relationships/slideLayout" Target="../slideLayouts/slideLayout17.xml"  /><Relationship Id="rId6" Type="http://schemas.openxmlformats.org/officeDocument/2006/relationships/slideLayout" Target="../slideLayouts/slideLayout18.xml"  /><Relationship Id="rId7" Type="http://schemas.openxmlformats.org/officeDocument/2006/relationships/slideLayout" Target="../slideLayouts/slideLayout19.xml"  /><Relationship Id="rId8" Type="http://schemas.openxmlformats.org/officeDocument/2006/relationships/slideLayout" Target="../slideLayouts/slideLayout20.xml"  /><Relationship Id="rId9" Type="http://schemas.openxmlformats.org/officeDocument/2006/relationships/slideLayout" Target="../slideLayouts/slideLayout21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457089" y="274566"/>
            <a:ext cx="8228116" cy="114280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>
            <a:noAutofit/>
          </a:bodyPr>
          <a:p>
            <a:pPr marL="0" lvl="0" indent="0" algn="ctr" rtl="0" eaLnBrk="0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0" lang="ko-KR" altLang="en-US" sz="4400" b="0" i="0" u="none" baseline="0" mc:Ignorable="hp" hp:hslEmbossed="0">
                <a:solidFill>
                  <a:schemeClr val="tx1"/>
                </a:solidFill>
                <a:latin typeface="맑은 고딕"/>
                <a:ea typeface="맑은 고딕"/>
              </a:rPr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089" y="1599897"/>
            <a:ext cx="8228116" cy="4525126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>
            <a:noAutofit/>
          </a:bodyPr>
          <a:p>
            <a:pPr marL="342945" lvl="0" indent="-342945" algn="l" rtl="0" eaLnBrk="0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•"/>
            </a:pPr>
            <a:r>
              <a:rPr xmlns:mc="http://schemas.openxmlformats.org/markup-compatibility/2006" xmlns:hp="http://schemas.haansoft.com/office/presentation/8.0" kumimoji="0" lang="ko-KR" altLang="en-US" sz="3200" b="0" i="0" u="none" baseline="0" mc:Ignorable="hp" hp:hslEmbossed="0">
                <a:solidFill>
                  <a:schemeClr val="tx1"/>
                </a:solidFill>
                <a:latin typeface="맑은 고딕"/>
                <a:ea typeface="맑은 고딕"/>
              </a:rPr>
              <a:t>마스터 텍스트 스타일을 편집합니다</a:t>
            </a:r>
          </a:p>
          <a:p>
            <a:pPr marL="743048" lvl="0" indent="-285787" algn="l" rtl="0" eaLnBrk="0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–"/>
            </a:pPr>
            <a:r>
              <a:rPr xmlns:mc="http://schemas.openxmlformats.org/markup-compatibility/2006" xmlns:hp="http://schemas.haansoft.com/office/presentation/8.0" kumimoji="0" lang="ko-KR" altLang="en-US" sz="2800" b="0" i="0" u="none" baseline="0" mc:Ignorable="hp" hp:hslEmbossed="0">
                <a:solidFill>
                  <a:schemeClr val="tx1"/>
                </a:solidFill>
                <a:latin typeface="맑은 고딕"/>
                <a:ea typeface="맑은 고딕"/>
              </a:rPr>
              <a:t>둘째 수준</a:t>
            </a:r>
          </a:p>
          <a:p>
            <a:pPr marL="1143151" lvl="0" indent="-228630" algn="l" rtl="0" eaLnBrk="0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•"/>
            </a:pPr>
            <a:r>
              <a:rPr xmlns:mc="http://schemas.openxmlformats.org/markup-compatibility/2006" xmlns:hp="http://schemas.haansoft.com/office/presentation/8.0" kumimoji="0" lang="ko-KR" altLang="en-US" sz="2400" b="0" i="0" u="none" baseline="0" mc:Ignorable="hp" hp:hslEmbossed="0">
                <a:solidFill>
                  <a:schemeClr val="tx1"/>
                </a:solidFill>
                <a:latin typeface="맑은 고딕"/>
                <a:ea typeface="맑은 고딕"/>
              </a:rPr>
              <a:t>셋째 수준</a:t>
            </a:r>
          </a:p>
          <a:p>
            <a:pPr marL="1600411" lvl="0" indent="-228630" algn="l" rtl="0" eaLnBrk="0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–"/>
            </a:pPr>
            <a:r>
              <a:rPr xmlns:mc="http://schemas.openxmlformats.org/markup-compatibility/2006" xmlns:hp="http://schemas.haansoft.com/office/presentation/8.0" kumimoji="0" lang="ko-KR" altLang="en-US" sz="2000" b="0" i="0" u="none" baseline="0" mc:Ignorable="hp" hp:hslEmbossed="0">
                <a:solidFill>
                  <a:schemeClr val="tx1"/>
                </a:solidFill>
                <a:latin typeface="맑은 고딕"/>
                <a:ea typeface="맑은 고딕"/>
              </a:rPr>
              <a:t>넷째 수준</a:t>
            </a:r>
          </a:p>
          <a:p>
            <a:pPr marL="2057672" lvl="0" indent="-228630" algn="l" rtl="0" eaLnBrk="0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»"/>
            </a:pPr>
            <a:r>
              <a:rPr xmlns:mc="http://schemas.openxmlformats.org/markup-compatibility/2006" xmlns:hp="http://schemas.haansoft.com/office/presentation/8.0" kumimoji="0" lang="ko-KR" altLang="en-US" sz="2000" b="0" i="0" u="none" baseline="0" mc:Ignorable="hp" hp:hslEmbossed="0">
                <a:solidFill>
                  <a:schemeClr val="tx1"/>
                </a:solidFill>
                <a:latin typeface="맑은 고딕"/>
                <a:ea typeface="맑은 고딕"/>
              </a:rPr>
              <a:t>다섯째 수준</a:t>
            </a:r>
          </a:p>
        </p:txBody>
      </p:sp>
      <p:sp>
        <p:nvSpPr>
          <p:cNvPr id="1028" name="날짜 개체 틀 3"/>
          <p:cNvSpPr>
            <a:spLocks noGrp="1"/>
          </p:cNvSpPr>
          <p:nvPr>
            <p:ph type="dt" sz="half" idx="2"/>
          </p:nvPr>
        </p:nvSpPr>
        <p:spPr>
          <a:xfrm>
            <a:off x="457089" y="6355215"/>
            <a:ext cx="2133234" cy="365046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>
            <a:noAutofit/>
          </a:bodyPr>
          <a:lstStyle>
            <a:lvl1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0" lang="ko-KR" altLang="en-US" sz="1200" b="0" i="0" u="none" baseline="0" mc:Ignorable="hp" hp:hslEmbossed="0">
                <a:solidFill>
                  <a:srgbClr val="898989">
                    <a:alpha val="100000"/>
                  </a:srgbClr>
                </a:solidFill>
                <a:latin typeface="맑은 고딕"/>
                <a:ea typeface="맑은 고딕"/>
              </a:defRPr>
            </a:lvl1pPr>
          </a:lstStyle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71983FC1-1090-49B3-B085-BCFC943D356C}" type="datetime1">
              <a:rPr xmlns:mc="http://schemas.openxmlformats.org/markup-compatibility/2006" xmlns:hp="http://schemas.haansoft.com/office/presentation/8.0" kumimoji="0" lang="ko-KR" altLang="en-US" sz="1200" b="0" i="0" u="none" baseline="0" mc:Ignorable="hp" hp:hslEmbossed="0">
                <a:solidFill>
                  <a:srgbClr val="898989">
                    <a:alpha val="100000"/>
                  </a:srgbClr>
                </a:solidFill>
                <a:latin typeface="맑은 고딕"/>
                <a:ea typeface="맑은 고딕"/>
              </a:rPr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*</a:t>
            </a:fld>
            <a:endParaRPr xmlns:mc="http://schemas.openxmlformats.org/markup-compatibility/2006" xmlns:hp="http://schemas.haansoft.com/office/presentation/8.0" kumimoji="0" lang="ko-KR" altLang="en-US" sz="1200" b="0" i="0" u="none" baseline="0" mc:Ignorable="hp" hp:hslEmbossed="0">
              <a:solidFill>
                <a:srgbClr val="898989">
                  <a:alpha val="100000"/>
                </a:srgbClr>
              </a:solidFill>
              <a:latin typeface="맑은 고딕"/>
              <a:ea typeface="맑은 고딕"/>
            </a:endParaRPr>
          </a:p>
        </p:txBody>
      </p:sp>
      <p:sp>
        <p:nvSpPr>
          <p:cNvPr id="1029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3604" y="6355215"/>
            <a:ext cx="2895087" cy="365046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>
            <a:noAutofit/>
          </a:bodyPr>
          <a:lstStyle>
            <a:lvl1pPr marL="0" lvl="0" indent="0" algn="ctr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0" lang="ko-KR" altLang="en-US" sz="1200" b="0" i="0" u="none" baseline="0" mc:Ignorable="hp" hp:hslEmbossed="0">
                <a:solidFill>
                  <a:srgbClr val="898989">
                    <a:alpha val="100000"/>
                  </a:srgbClr>
                </a:solidFill>
                <a:latin typeface="맑은 고딕"/>
                <a:ea typeface="맑은 고딕"/>
              </a:defRPr>
            </a:lvl1pPr>
          </a:lstStyle>
          <a:p>
            <a:pPr marL="0" lvl="0" indent="0" algn="ctr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0" lang="ko-KR" altLang="en-US" sz="1200" b="0" i="0" u="none" baseline="0" mc:Ignorable="hp" hp:hslEmbossed="0">
                <a:solidFill>
                  <a:srgbClr val="898989">
                    <a:alpha val="100000"/>
                  </a:srgbClr>
                </a:solidFill>
                <a:latin typeface="맑은 고딕"/>
                <a:ea typeface="맑은 고딕"/>
              </a:rPr>
              <a:t/>
            </a:r>
            <a:endParaRPr xmlns:mc="http://schemas.openxmlformats.org/markup-compatibility/2006" xmlns:hp="http://schemas.haansoft.com/office/presentation/8.0" kumimoji="0" lang="ko-KR" altLang="en-US" sz="1200" b="0" i="0" u="none" baseline="0" mc:Ignorable="hp" hp:hslEmbossed="0">
              <a:solidFill>
                <a:srgbClr val="898989">
                  <a:alpha val="100000"/>
                </a:srgbClr>
              </a:solidFill>
              <a:latin typeface="맑은 고딕"/>
              <a:ea typeface="맑은 고딕"/>
            </a:endParaRPr>
          </a:p>
        </p:txBody>
      </p:sp>
      <p:sp>
        <p:nvSpPr>
          <p:cNvPr id="1030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2028" y="6355215"/>
            <a:ext cx="2133178" cy="365046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>
            <a:noAutofit/>
          </a:bodyPr>
          <a:lstStyle>
            <a:lvl1pPr marL="0" lvl="0" indent="0" algn="r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0" lang="ko-KR" altLang="en-US" sz="1200" b="0" i="0" u="none" baseline="0" mc:Ignorable="hp" hp:hslEmbossed="0">
                <a:solidFill>
                  <a:srgbClr val="898989">
                    <a:alpha val="100000"/>
                  </a:srgbClr>
                </a:solidFill>
                <a:latin typeface="맑은 고딕"/>
                <a:ea typeface="맑은 고딕"/>
              </a:defRPr>
            </a:lvl1pPr>
          </a:lstStyle>
          <a:p>
            <a:pPr marL="0" lvl="0" indent="0" algn="r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9DA1C693-54D0-4624-9F0C-090EAA5B253F}" type="slidenum">
              <a:rPr xmlns:mc="http://schemas.openxmlformats.org/markup-compatibility/2006" xmlns:hp="http://schemas.haansoft.com/office/presentation/8.0" kumimoji="0" lang="ko-KR" altLang="en-US" sz="1200" b="0" i="0" u="none" baseline="0" mc:Ignorable="hp" hp:hslEmbossed="0">
                <a:solidFill>
                  <a:srgbClr val="898989">
                    <a:alpha val="100000"/>
                  </a:srgbClr>
                </a:solidFill>
                <a:latin typeface="맑은 고딕"/>
                <a:ea typeface="맑은 고딕"/>
              </a:rPr>
              <a:pPr marL="0" lvl="0" indent="0" algn="r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‹#›</a:t>
            </a:fld>
          </a:p>
        </p:txBody>
      </p:sp>
    </p:spTree>
    <p:extLst>
      <p:ext uri="{BB962C8B-B14F-4D97-AF65-F5344CB8AC3E}">
        <p14:creationId xmlns:p14="http://schemas.microsoft.com/office/powerpoint/2010/main" val="1970898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ransition xmlns:mc="http://schemas.openxmlformats.org/markup-compatibility/2006" xmlns:hp="http://schemas.haansoft.com/office/presentation/8.0" mc:Ignorable="hp" hp:hslDur="50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/>
          <a:ea typeface="맑은 고딕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/>
          <a:ea typeface="맑은 고딕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/>
          <a:ea typeface="맑은 고딕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/>
          <a:ea typeface="맑은 고딕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/>
          <a:ea typeface="맑은 고딕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/>
          <a:ea typeface="맑은 고딕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/>
          <a:ea typeface="맑은 고딕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/>
          <a:ea typeface="맑은 고딕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117" y="6355214"/>
            <a:ext cx="2133216" cy="365059"/>
          </a:xfrm>
          <a:prstGeom prst="rect">
            <a:avLst/>
          </a:prstGeom>
        </p:spPr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3638" y="6355214"/>
            <a:ext cx="2895079" cy="365059"/>
          </a:xfrm>
          <a:prstGeom prst="rect">
            <a:avLst/>
          </a:prstGeom>
        </p:spPr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2022" y="6355214"/>
            <a:ext cx="2133216" cy="365059"/>
          </a:xfrm>
          <a:prstGeom prst="rect">
            <a:avLst/>
          </a:prstGeom>
        </p:spPr>
      </p:sp>
      <p:pic>
        <p:nvPicPr>
          <p:cNvPr id="3074" name="" descr="피티배경.jpg"/>
          <p:cNvPicPr>
            <a:picLocks noChangeAspect="1"/>
          </p:cNvPicPr>
          <p:nvPr/>
        </p:nvPicPr>
        <p:blipFill rotWithShape="1">
          <a:blip r:embed="rId14">
            <a:lum/>
          </a:blip>
          <a:stretch>
            <a:fillRect/>
          </a:stretch>
        </p:blipFill>
        <p:spPr>
          <a:xfrm>
            <a:off x="0" y="0"/>
            <a:ext cx="9142352" cy="685673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457089" y="274566"/>
            <a:ext cx="8228116" cy="114280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>
            <a:noAutofit/>
          </a:bodyPr>
          <a:p>
            <a:pPr marL="0" lvl="0" indent="0" algn="ctr" rtl="0" eaLnBrk="0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0" lang="ko-KR" altLang="en-US" sz="4400" b="0" i="0" u="none" baseline="0" mc:Ignorable="hp" hp:hslEmbossed="0">
                <a:solidFill>
                  <a:schemeClr val="tx1"/>
                </a:solidFill>
                <a:latin typeface="맑은 고딕"/>
                <a:ea typeface="맑은 고딕"/>
              </a:rPr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089" y="1599897"/>
            <a:ext cx="8228116" cy="4525126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>
            <a:noAutofit/>
          </a:bodyPr>
          <a:p>
            <a:pPr marL="342945" lvl="0" indent="-342945" algn="l" rtl="0" eaLnBrk="0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•"/>
            </a:pPr>
            <a:r>
              <a:rPr xmlns:mc="http://schemas.openxmlformats.org/markup-compatibility/2006" xmlns:hp="http://schemas.haansoft.com/office/presentation/8.0" kumimoji="0" lang="ko-KR" altLang="en-US" sz="3200" b="0" i="0" u="none" baseline="0" mc:Ignorable="hp" hp:hslEmbossed="0">
                <a:solidFill>
                  <a:schemeClr val="tx1"/>
                </a:solidFill>
                <a:latin typeface="맑은 고딕"/>
                <a:ea typeface="맑은 고딕"/>
              </a:rPr>
              <a:t>마스터 텍스트 스타일을 편집합니다</a:t>
            </a:r>
          </a:p>
          <a:p>
            <a:pPr marL="743048" lvl="0" indent="-285787" algn="l" rtl="0" eaLnBrk="0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–"/>
            </a:pPr>
            <a:r>
              <a:rPr xmlns:mc="http://schemas.openxmlformats.org/markup-compatibility/2006" xmlns:hp="http://schemas.haansoft.com/office/presentation/8.0" kumimoji="0" lang="ko-KR" altLang="en-US" sz="2800" b="0" i="0" u="none" baseline="0" mc:Ignorable="hp" hp:hslEmbossed="0">
                <a:solidFill>
                  <a:schemeClr val="tx1"/>
                </a:solidFill>
                <a:latin typeface="맑은 고딕"/>
                <a:ea typeface="맑은 고딕"/>
              </a:rPr>
              <a:t>둘째 수준</a:t>
            </a:r>
          </a:p>
          <a:p>
            <a:pPr marL="1143151" lvl="0" indent="-228630" algn="l" rtl="0" eaLnBrk="0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•"/>
            </a:pPr>
            <a:r>
              <a:rPr xmlns:mc="http://schemas.openxmlformats.org/markup-compatibility/2006" xmlns:hp="http://schemas.haansoft.com/office/presentation/8.0" kumimoji="0" lang="ko-KR" altLang="en-US" sz="2400" b="0" i="0" u="none" baseline="0" mc:Ignorable="hp" hp:hslEmbossed="0">
                <a:solidFill>
                  <a:schemeClr val="tx1"/>
                </a:solidFill>
                <a:latin typeface="맑은 고딕"/>
                <a:ea typeface="맑은 고딕"/>
              </a:rPr>
              <a:t>셋째 수준</a:t>
            </a:r>
          </a:p>
          <a:p>
            <a:pPr marL="1600411" lvl="0" indent="-228630" algn="l" rtl="0" eaLnBrk="0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–"/>
            </a:pPr>
            <a:r>
              <a:rPr xmlns:mc="http://schemas.openxmlformats.org/markup-compatibility/2006" xmlns:hp="http://schemas.haansoft.com/office/presentation/8.0" kumimoji="0" lang="ko-KR" altLang="en-US" sz="2000" b="0" i="0" u="none" baseline="0" mc:Ignorable="hp" hp:hslEmbossed="0">
                <a:solidFill>
                  <a:schemeClr val="tx1"/>
                </a:solidFill>
                <a:latin typeface="맑은 고딕"/>
                <a:ea typeface="맑은 고딕"/>
              </a:rPr>
              <a:t>넷째 수준</a:t>
            </a:r>
          </a:p>
          <a:p>
            <a:pPr marL="2057672" lvl="0" indent="-228630" algn="l" rtl="0" eaLnBrk="0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»"/>
            </a:pPr>
            <a:r>
              <a:rPr xmlns:mc="http://schemas.openxmlformats.org/markup-compatibility/2006" xmlns:hp="http://schemas.haansoft.com/office/presentation/8.0" kumimoji="0" lang="ko-KR" altLang="en-US" sz="2000" b="0" i="0" u="none" baseline="0" mc:Ignorable="hp" hp:hslEmbossed="0">
                <a:solidFill>
                  <a:schemeClr val="tx1"/>
                </a:solidFill>
                <a:latin typeface="맑은 고딕"/>
                <a:ea typeface="맑은 고딕"/>
              </a:rPr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1487220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ransition xmlns:mc="http://schemas.openxmlformats.org/markup-compatibility/2006" xmlns:hp="http://schemas.haansoft.com/office/presentation/8.0" mc:Ignorable="hp" hp:hslDur="50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/>
          <a:ea typeface="맑은 고딕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/>
          <a:ea typeface="맑은 고딕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/>
          <a:ea typeface="맑은 고딕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/>
          <a:ea typeface="맑은 고딕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/>
          <a:ea typeface="맑은 고딕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/>
          <a:ea typeface="맑은 고딕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/>
          <a:ea typeface="맑은 고딕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/>
          <a:ea typeface="맑은 고딕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8.xml"  /><Relationship Id="rId2" Type="http://schemas.openxmlformats.org/officeDocument/2006/relationships/image" Target="../media/image2.jpeg"  /><Relationship Id="rId3" Type="http://schemas.openxmlformats.org/officeDocument/2006/relationships/hyperlink" Target="http://imagesearch.naver.com/search.naver?where=idetail&amp;amp;rev=5&amp;amp;query=%C5%C2%B1%D8%B1%E2&amp;amp;from=image&amp;amp;ac=-1&amp;amp;sort=0&amp;amp;res_fr=0&amp;amp;res_to=0&amp;amp;merge=0&amp;amp;spq=1&amp;amp;start=35&amp;amp;a=pho_l&amp;amp;f=tab&amp;amp;r=35&amp;amp;u=http://blog.naver.com/onewings?Redirect=Log&amp;amp;logNo=90064257289&amp;amp;thumbnail=http://thumbview02.search.naver.com/thumbnails?q=http://blogfiles.naver.net/20090812_84/onewings_12500447290303DbJM_png/%C5%C2%B1%D8%B0%FA_8%B1%A5_onewings.png&amp;amp;signature=525754055730&amp;amp;gdid=90000003_0000000000000014F83F8109" TargetMode="External" /><Relationship Id="rId4" Type="http://schemas.openxmlformats.org/officeDocument/2006/relationships/image" Target="../media/image3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8.xml"  /><Relationship Id="rId2" Type="http://schemas.openxmlformats.org/officeDocument/2006/relationships/hyperlink" Target="http://imagesearch.naver.com/search.naver?where=idetail&amp;amp;rev=5&amp;amp;query=%C5%C2%B1%D8%B1%E2&amp;amp;from=image&amp;amp;ac=-1&amp;amp;sort=0&amp;amp;res_fr=0&amp;amp;res_to=0&amp;amp;merge=0&amp;amp;spq=1&amp;amp;start=35&amp;amp;a=pho_l&amp;amp;f=tab&amp;amp;r=35&amp;amp;u=http://blog.naver.com/onewings?Redirect=Log&amp;amp;logNo=90064257289&amp;amp;thumbnail=http://thumbview02.search.naver.com/thumbnails?q=http://blogfiles.naver.net/20090812_84/onewings_12500447290303DbJM_png/%C5%C2%B1%D8%B0%FA_8%B1%A5_onewings.png&amp;amp;signature=525754055730&amp;amp;gdid=90000003_0000000000000014F83F8109" TargetMode="External" /><Relationship Id="rId3" Type="http://schemas.openxmlformats.org/officeDocument/2006/relationships/image" Target="../media/image3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0.xml"  /><Relationship Id="rId2" Type="http://schemas.openxmlformats.org/officeDocument/2006/relationships/hyperlink" Target="http://imagesearch.naver.com/search.naver?where=idetail&amp;amp;rev=5&amp;amp;query=%C5%C2%B1%D8%B1%E2&amp;amp;from=image&amp;amp;ac=-1&amp;amp;sort=0&amp;amp;res_fr=0&amp;amp;res_to=0&amp;amp;merge=0&amp;amp;spq=1&amp;amp;start=35&amp;amp;a=pho_l&amp;amp;f=tab&amp;amp;r=35&amp;amp;u=http://blog.naver.com/onewings?Redirect=Log&amp;amp;logNo=90064257289&amp;amp;thumbnail=http://thumbview02.search.naver.com/thumbnails?q=http://blogfiles.naver.net/20090812_84/onewings_12500447290303DbJM_png/%C5%C2%B1%D8%B0%FA_8%B1%A5_onewings.png&amp;amp;signature=525754055730&amp;amp;gdid=90000003_0000000000000014F83F8109" TargetMode="External" /><Relationship Id="rId3" Type="http://schemas.openxmlformats.org/officeDocument/2006/relationships/image" Target="../media/image3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0.xml"  /><Relationship Id="rId2" Type="http://schemas.openxmlformats.org/officeDocument/2006/relationships/hyperlink" Target="http://imagesearch.naver.com/search.naver?where=idetail&amp;amp;rev=5&amp;amp;query=%C5%C2%B1%D8%B1%E2&amp;amp;from=image&amp;amp;ac=-1&amp;amp;sort=0&amp;amp;res_fr=0&amp;amp;res_to=0&amp;amp;merge=0&amp;amp;spq=1&amp;amp;start=35&amp;amp;a=pho_l&amp;amp;f=tab&amp;amp;r=35&amp;amp;u=http://blog.naver.com/onewings?Redirect=Log&amp;amp;logNo=90064257289&amp;amp;thumbnail=http://thumbview02.search.naver.com/thumbnails?q=http://blogfiles.naver.net/20090812_84/onewings_12500447290303DbJM_png/%C5%C2%B1%D8%B0%FA_8%B1%A5_onewings.png&amp;amp;signature=525754055730&amp;amp;gdid=90000003_0000000000000014F83F8109" TargetMode="External" /><Relationship Id="rId3" Type="http://schemas.openxmlformats.org/officeDocument/2006/relationships/image" Target="../media/image3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8.xml"  /><Relationship Id="rId2" Type="http://schemas.openxmlformats.org/officeDocument/2006/relationships/image" Target="../media/image4.jpeg"  /><Relationship Id="rId3" Type="http://schemas.openxmlformats.org/officeDocument/2006/relationships/hyperlink" Target="mailto:henryjeon62@hotmail.com.com" TargetMode="External" /><Relationship Id="rId4" Type="http://schemas.openxmlformats.org/officeDocument/2006/relationships/hyperlink" Target="http://imagesearch.naver.com/search.naver?where=idetail&amp;amp;rev=5&amp;amp;query=%C5%C2%B1%D8%B1%E2&amp;amp;from=image&amp;amp;ac=-1&amp;amp;sort=0&amp;amp;res_fr=0&amp;amp;res_to=0&amp;amp;merge=0&amp;amp;spq=1&amp;amp;start=35&amp;amp;a=pho_l&amp;amp;f=tab&amp;amp;r=35&amp;amp;u=http://blog.naver.com/onewings?Redirect=Log&amp;amp;logNo=90064257289&amp;amp;thumbnail=http://thumbview02.search.naver.com/thumbnails?q=http://blogfiles.naver.net/20090812_84/onewings_12500447290303DbJM_png/%C5%C2%B1%D8%B0%FA_8%B1%A5_onewings.png&amp;amp;signature=525754055730&amp;amp;gdid=90000003_0000000000000014F83F8109" TargetMode="External" /><Relationship Id="rId5" Type="http://schemas.openxmlformats.org/officeDocument/2006/relationships/image" Target="../media/image3.pn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8.xml"  /><Relationship Id="rId2" Type="http://schemas.openxmlformats.org/officeDocument/2006/relationships/image" Target="../media/image4.jpeg"  /><Relationship Id="rId3" Type="http://schemas.openxmlformats.org/officeDocument/2006/relationships/hyperlink" Target="http://imagesearch.naver.com/search.naver?where=idetail&amp;amp;rev=5&amp;amp;query=%C5%C2%B1%D8%B1%E2&amp;amp;from=image&amp;amp;ac=-1&amp;amp;sort=0&amp;amp;res_fr=0&amp;amp;res_to=0&amp;amp;merge=0&amp;amp;spq=1&amp;amp;start=35&amp;amp;a=pho_l&amp;amp;f=tab&amp;amp;r=35&amp;amp;u=http://blog.naver.com/onewings?Redirect=Log&amp;amp;logNo=90064257289&amp;amp;thumbnail=http://thumbview02.search.naver.com/thumbnails?q=http://blogfiles.naver.net/20090812_84/onewings_12500447290303DbJM_png/%C5%C2%B1%D8%B0%FA_8%B1%A5_onewings.png&amp;amp;signature=525754055730&amp;amp;gdid=90000003_0000000000000014F83F8109" TargetMode="External" /><Relationship Id="rId4" Type="http://schemas.openxmlformats.org/officeDocument/2006/relationships/image" Target="../media/image3.pn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8.xml"  /><Relationship Id="rId2" Type="http://schemas.openxmlformats.org/officeDocument/2006/relationships/image" Target="../media/image4.jpe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Relationship Id="rId5" Type="http://schemas.openxmlformats.org/officeDocument/2006/relationships/image" Target="../media/image7.jpeg"  /><Relationship Id="rId6" Type="http://schemas.openxmlformats.org/officeDocument/2006/relationships/image" Target="../media/image8.jpeg"  /><Relationship Id="rId7" Type="http://schemas.openxmlformats.org/officeDocument/2006/relationships/hyperlink" Target="http://imagesearch.naver.com/search.naver?where=idetail&amp;amp;rev=5&amp;amp;query=%C5%C2%B1%D8%B1%E2&amp;amp;from=image&amp;amp;ac=-1&amp;amp;sort=0&amp;amp;res_fr=0&amp;amp;res_to=0&amp;amp;merge=0&amp;amp;spq=1&amp;amp;start=35&amp;amp;a=pho_l&amp;amp;f=tab&amp;amp;r=35&amp;amp;u=http://blog.naver.com/onewings?Redirect=Log&amp;amp;logNo=90064257289&amp;amp;thumbnail=http://thumbview02.search.naver.com/thumbnails?q=http://blogfiles.naver.net/20090812_84/onewings_12500447290303DbJM_png/%C5%C2%B1%D8%B0%FA_8%B1%A5_onewings.png&amp;amp;signature=525754055730&amp;amp;gdid=90000003_0000000000000014F83F8109" TargetMode="External" /><Relationship Id="rId8" Type="http://schemas.openxmlformats.org/officeDocument/2006/relationships/image" Target="../media/image3.pn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8.xml"  /><Relationship Id="rId2" Type="http://schemas.openxmlformats.org/officeDocument/2006/relationships/hyperlink" Target="http://imagesearch.naver.com/search.naver?where=idetail&amp;amp;rev=5&amp;amp;query=%C5%C2%B1%D8%B1%E2&amp;amp;from=image&amp;amp;ac=-1&amp;amp;sort=0&amp;amp;res_fr=0&amp;amp;res_to=0&amp;amp;merge=0&amp;amp;spq=1&amp;amp;start=35&amp;amp;a=pho_l&amp;amp;f=tab&amp;amp;r=35&amp;amp;u=http://blog.naver.com/onewings?Redirect=Log&amp;amp;logNo=90064257289&amp;amp;thumbnail=http://thumbview02.search.naver.com/thumbnails?q=http://blogfiles.naver.net/20090812_84/onewings_12500447290303DbJM_png/%C5%C2%B1%D8%B0%FA_8%B1%A5_onewings.png&amp;amp;signature=525754055730&amp;amp;gdid=90000003_0000000000000014F83F8109" TargetMode="External" /><Relationship Id="rId3" Type="http://schemas.openxmlformats.org/officeDocument/2006/relationships/image" Target="../media/image3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" descr="그림1.jpg"/>
          <p:cNvPicPr>
            <a:picLocks noChangeAspect="1"/>
          </p:cNvPicPr>
          <p:nvPr/>
        </p:nvPicPr>
        <p:blipFill rotWithShape="1">
          <a:blip r:embed="rId2">
            <a:lum/>
          </a:blip>
          <a:stretch>
            <a:fillRect/>
          </a:stretch>
        </p:blipFill>
        <p:spPr>
          <a:xfrm>
            <a:off x="1562" y="0"/>
            <a:ext cx="9139170" cy="6856736"/>
          </a:xfrm>
          <a:prstGeom prst="rect">
            <a:avLst/>
          </a:prstGeom>
          <a:noFill/>
          <a:ln>
            <a:noFill/>
          </a:ln>
        </p:spPr>
      </p:pic>
      <p:sp>
        <p:nvSpPr>
          <p:cNvPr id="4099" name="TextBox 5"/>
          <p:cNvSpPr txBox="1">
            <a:spLocks noChangeArrowheads="1"/>
          </p:cNvSpPr>
          <p:nvPr/>
        </p:nvSpPr>
        <p:spPr>
          <a:xfrm>
            <a:off x="539750" y="1773238"/>
            <a:ext cx="8604250" cy="3739832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marL="0" marR="0" lvl="0" indent="0" algn="ctr" defTabSz="914400" rtl="0" eaLnBrk="1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4800" b="0" i="0" u="none" strike="noStrike" kern="1200" cap="none" spc="0" normalizeH="0" baseline="0">
                <a:solidFill>
                  <a:schemeClr val="bg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주역으로 보는 </a:t>
            </a:r>
            <a:r>
              <a:rPr kumimoji="0" lang="en-US" altLang="ko-KR" sz="4800" b="0" i="0" u="none" strike="noStrike" kern="1200" cap="none" spc="0" normalizeH="0" baseline="0">
                <a:solidFill>
                  <a:schemeClr val="bg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2026</a:t>
            </a:r>
            <a:r>
              <a:rPr kumimoji="0" lang="ko-KR" altLang="en-US" sz="4800" b="0" i="0" u="none" strike="noStrike" kern="1200" cap="none" spc="0" normalizeH="0" baseline="0">
                <a:solidFill>
                  <a:schemeClr val="bg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년 변화와대처 방안</a:t>
            </a:r>
            <a:r>
              <a:rPr kumimoji="0" lang="en-US" altLang="ko-KR" sz="4800" b="0" i="0" u="none" strike="noStrike" kern="1200" cap="none" spc="0" normalizeH="0" baseline="0">
                <a:solidFill>
                  <a:schemeClr val="bg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                                                         </a:t>
            </a:r>
            <a:r>
              <a:rPr kumimoji="0" lang="en-US" altLang="ko-KR" sz="2400" b="0" i="0" u="none" strike="noStrike" kern="1200" cap="none" spc="0" normalizeH="0" baseline="0">
                <a:solidFill>
                  <a:schemeClr val="bg1"/>
                </a:solidFill>
                <a:effectLst/>
                <a:uLnTx/>
                <a:uFillTx/>
                <a:latin typeface="HY얕은샘물M"/>
                <a:ea typeface="HY얕은샘물M"/>
                <a:cs typeface="+mn-cs"/>
              </a:rPr>
              <a:t>2011. 11. 30</a:t>
            </a:r>
            <a:endParaRPr kumimoji="0" lang="en-US" altLang="ko-KR" sz="2400" b="0" i="0" u="none" strike="noStrike" kern="1200" cap="none" spc="0" normalizeH="0" baseline="0">
              <a:solidFill>
                <a:schemeClr val="bg1"/>
              </a:solidFill>
              <a:effectLst/>
              <a:uLnTx/>
              <a:uFillTx/>
              <a:latin typeface="HY얕은샘물M"/>
              <a:ea typeface="HY얕은샘물M"/>
              <a:cs typeface="+mn-cs"/>
            </a:endParaRPr>
          </a:p>
        </p:txBody>
      </p:sp>
      <p:sp>
        <p:nvSpPr>
          <p:cNvPr id="4100" name=""/>
          <p:cNvSpPr txBox="1"/>
          <p:nvPr/>
        </p:nvSpPr>
        <p:spPr>
          <a:xfrm>
            <a:off x="5928211" y="142837"/>
            <a:ext cx="3214140" cy="30794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>
            <a:spAutoFit/>
          </a:bodyPr>
          <a:p>
            <a:pPr marL="0" lvl="0" indent="0" algn="r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1400" b="0" i="0" u="none" baseline="0" mc:Ignorable="hp" hp:hslEmbossed="0">
              <a:solidFill>
                <a:schemeClr val="bg1"/>
              </a:solidFill>
              <a:latin typeface="휴먼모음T"/>
              <a:ea typeface="휴먼모음T"/>
            </a:endParaRPr>
          </a:p>
        </p:txBody>
      </p:sp>
      <p:pic>
        <p:nvPicPr>
          <p:cNvPr id="4101" name="" descr="이미지 썸네일">
            <a:hlinkClick r:id="rId3"/>
          </p:cNvPr>
          <p:cNvPicPr>
            <a:picLocks noChangeAspect="1"/>
          </p:cNvPicPr>
          <p:nvPr/>
        </p:nvPicPr>
        <p:blipFill rotWithShape="1">
          <a:blip r:embed="rId4">
            <a:lum/>
          </a:blip>
          <a:stretch>
            <a:fillRect/>
          </a:stretch>
        </p:blipFill>
        <p:spPr>
          <a:xfrm>
            <a:off x="8394732" y="6109172"/>
            <a:ext cx="665065" cy="620579"/>
          </a:xfrm>
          <a:prstGeom prst="rect">
            <a:avLst/>
          </a:prstGeom>
          <a:noFill/>
          <a:ln>
            <a:noFill/>
          </a:ln>
        </p:spPr>
      </p:pic>
      <p:sp>
        <p:nvSpPr>
          <p:cNvPr id="4102" name=""/>
          <p:cNvSpPr txBox="1"/>
          <p:nvPr/>
        </p:nvSpPr>
        <p:spPr>
          <a:xfrm>
            <a:off x="3707734" y="5228260"/>
            <a:ext cx="4463225" cy="90393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>
            <a:spAutoFit/>
          </a:bodyPr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en-US" altLang="ko-KR" sz="1800" b="0" i="0" u="none" baseline="0" mc:Ignorable="hp" hp:hslEmbossed="0">
                <a:solidFill>
                  <a:schemeClr val="tx1"/>
                </a:solidFill>
                <a:latin typeface="궁서체"/>
                <a:ea typeface="궁서체"/>
              </a:rPr>
              <a:t>           2025. 12. </a:t>
            </a:r>
            <a:endParaRPr xmlns:mc="http://schemas.openxmlformats.org/markup-compatibility/2006" xmlns:hp="http://schemas.haansoft.com/office/presentation/8.0" kumimoji="1" lang="en-US" altLang="ko-KR" sz="1800" b="0" i="0" u="none" baseline="0" mc:Ignorable="hp" hp:hslEmbossed="0">
              <a:solidFill>
                <a:schemeClr val="tx1"/>
              </a:solidFill>
              <a:latin typeface="궁서체"/>
              <a:ea typeface="궁서체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1" lang="en-US" altLang="ko-KR" sz="1800" b="0" i="0" u="none" baseline="0" mc:Ignorable="hp" hp:hslEmbossed="0">
              <a:solidFill>
                <a:schemeClr val="tx1"/>
              </a:solidFill>
              <a:latin typeface="궁서체"/>
              <a:ea typeface="궁서체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궁서체"/>
                <a:ea typeface="궁서체"/>
              </a:rPr>
              <a:t>   강 사   청 곤 선생 </a:t>
            </a:r>
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<a:solidFill>
                <a:schemeClr val="tx1"/>
              </a:solidFill>
              <a:latin typeface="궁서체"/>
              <a:ea typeface="궁서체"/>
            </a:endParaRPr>
          </a:p>
        </p:txBody>
      </p:sp>
    </p:spTree>
    <p:extLst>
      <p:ext uri="{BB962C8B-B14F-4D97-AF65-F5344CB8AC3E}">
        <p14:creationId xmlns:p14="http://schemas.microsoft.com/office/powerpoint/2010/main" val="2585939243"/>
      </p:ext>
    </p:extLst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직사각형 4"/>
          <p:cNvSpPr/>
          <p:nvPr/>
        </p:nvSpPr>
        <p:spPr>
          <a:xfrm>
            <a:off x="0" y="0"/>
            <a:ext cx="914241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651" tIns="28325" rIns="56651" bIns="28325" anchor="ctr"/>
          <a:lstStyle/>
          <a:p>
            <a:pPr marL="0" marR="0" lvl="0" indent="0" algn="ctr" defTabSz="913693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123" name="Text Box 12"/>
          <p:cNvSpPr txBox="1">
            <a:spLocks noChangeArrowheads="1"/>
          </p:cNvSpPr>
          <p:nvPr/>
        </p:nvSpPr>
        <p:spPr>
          <a:xfrm>
            <a:off x="6643688" y="3714750"/>
            <a:ext cx="2133600" cy="1903413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56651" tIns="28325" rIns="56651" bIns="28325">
            <a:spAutoFit/>
          </a:bodyPr>
          <a:lstStyle/>
          <a:p>
            <a:pPr marL="282575" marR="0" lvl="0" indent="-282575" algn="l" defTabSz="912813" rtl="0" eaLnBrk="1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1500" b="1" i="0" u="none" strike="noStrike" kern="1200" cap="none" spc="0" normalizeH="0" baseline="0">
                <a:solidFill>
                  <a:srgbClr val="40404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01.   </a:t>
            </a:r>
            <a:r>
              <a:rPr kumimoji="0" lang="ko-KR" altLang="en-US" sz="1500" b="1" i="0" u="none" strike="noStrike" kern="1200" cap="none" spc="0" normalizeH="0" baseline="0">
                <a:solidFill>
                  <a:srgbClr val="40404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개 </a:t>
            </a:r>
            <a:r>
              <a:rPr kumimoji="0" lang="ko-KR" altLang="en-US" sz="100" b="1" i="0" u="none" strike="noStrike" kern="1200" cap="none" spc="0" normalizeH="0" baseline="0">
                <a:solidFill>
                  <a:srgbClr val="40404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                                                   </a:t>
            </a:r>
            <a:r>
              <a:rPr kumimoji="0" lang="ko-KR" altLang="en-US" sz="1500" b="1" i="0" u="none" strike="noStrike" kern="1200" cap="none" spc="0" normalizeH="0" baseline="0">
                <a:solidFill>
                  <a:srgbClr val="40404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   요</a:t>
            </a:r>
            <a:endParaRPr kumimoji="0" lang="ko-KR" altLang="en-US" sz="1500" b="1" i="0" u="none" strike="noStrike" kern="1200" cap="none" spc="0" normalizeH="0" baseline="0">
              <a:solidFill>
                <a:srgbClr val="40404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 marL="342900" marR="0" lvl="0" indent="-342900" algn="l" defTabSz="912813" rtl="0" eaLnBrk="1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1500" b="1" i="0" u="none" strike="noStrike" kern="1200" cap="none" spc="0" normalizeH="0" baseline="0">
                <a:solidFill>
                  <a:srgbClr val="40404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02.   </a:t>
            </a:r>
            <a:r>
              <a:rPr kumimoji="0" lang="ko-KR" altLang="en-US" sz="1500" b="1" i="0" u="none" strike="noStrike" kern="1200" cap="none" spc="0" normalizeH="0" baseline="0">
                <a:solidFill>
                  <a:srgbClr val="40404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강 사 소 개</a:t>
            </a:r>
            <a:endParaRPr kumimoji="0" lang="ko-KR" altLang="en-US" sz="1500" b="1" i="0" u="none" strike="noStrike" kern="1200" cap="none" spc="0" normalizeH="0" baseline="0">
              <a:solidFill>
                <a:srgbClr val="40404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 marL="342900" marR="0" lvl="0" indent="-342900" algn="l" defTabSz="912813" rtl="0" eaLnBrk="1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1500" b="1" i="0" u="none" strike="noStrike" kern="1200" cap="none" spc="0" normalizeH="0" baseline="0">
                <a:solidFill>
                  <a:srgbClr val="40404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03.   </a:t>
            </a:r>
            <a:r>
              <a:rPr kumimoji="0" lang="ko-KR" altLang="en-US" sz="1500" b="1" i="0" u="none" strike="noStrike" kern="1200" cap="none" spc="0" normalizeH="0" baseline="0">
                <a:solidFill>
                  <a:srgbClr val="40404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강 의 내 용</a:t>
            </a:r>
            <a:endParaRPr kumimoji="0" lang="ko-KR" altLang="en-US" sz="1500" b="1" i="0" u="none" strike="noStrike" kern="1200" cap="none" spc="0" normalizeH="0" baseline="0">
              <a:solidFill>
                <a:srgbClr val="40404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 marL="342900" marR="0" lvl="0" indent="-342900" algn="l" defTabSz="912813" rtl="0" eaLnBrk="1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1500" b="1" i="0" u="none" strike="noStrike" kern="1200" cap="none" spc="0" normalizeH="0" baseline="0">
                <a:solidFill>
                  <a:srgbClr val="40404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04.   </a:t>
            </a:r>
            <a:r>
              <a:rPr kumimoji="0" lang="ko-KR" altLang="en-US" sz="1500" b="1" i="0" u="none" strike="noStrike" kern="1200" cap="none" spc="0" normalizeH="0" baseline="0">
                <a:solidFill>
                  <a:srgbClr val="40404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예 상 경 비</a:t>
            </a:r>
            <a:endParaRPr kumimoji="0" lang="en-US" altLang="ko-KR" sz="1500" b="1" i="0" u="none" strike="noStrike" kern="1200" cap="none" spc="0" normalizeH="0" baseline="0">
              <a:solidFill>
                <a:srgbClr val="40404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  <p:sp>
        <p:nvSpPr>
          <p:cNvPr id="5124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2028" y="6355215"/>
            <a:ext cx="2133178" cy="365046"/>
          </a:xfrm>
          <a:noFill/>
          <a:ln>
            <a:noFill/>
          </a:ln>
        </p:spPr>
        <p:txBody>
          <a:bodyPr vert="horz" lIns="91440" tIns="45720" rIns="91440" bIns="45720" anchor="ctr">
            <a:noAutofit/>
          </a:bodyPr>
          <a:lstStyle>
            <a:lvl1pPr marL="0" lvl="0" indent="0" algn="r" defTabSz="912933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0" lang="ko-KR" altLang="en-US" sz="1200" b="0" i="0" u="none" baseline="0" mc:Ignorable="hp" hp:hslEmbossed="0">
                <a:solidFill>
                  <a:srgbClr val="898989">
                    <a:alpha val="100000"/>
                  </a:srgbClr>
                </a:solidFill>
                <a:latin typeface="맑은 고딕"/>
                <a:ea typeface="맑은 고딕"/>
              </a:defRPr>
            </a:lvl1pPr>
          </a:lstStyle>
          <a:p>
            <a:pPr marL="0" lvl="0" indent="0" algn="r" defTabSz="912933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fld id="{49C384D4-C0D4-4F10-90C6-4C8B9B9CDE37}" type="slidenum">
              <a:rPr xmlns:mc="http://schemas.openxmlformats.org/markup-compatibility/2006" xmlns:hp="http://schemas.haansoft.com/office/presentation/8.0" kumimoji="0" lang="en-US" altLang="en-US" sz="1200" b="0" i="0" u="none" baseline="0" mc:Ignorable="hp" hp:hslEmbossed="0">
                <a:solidFill>
                  <a:srgbClr val="898989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pPr marL="0" lvl="0" indent="0" algn="r" defTabSz="912933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t>2</a:t>
            </a:fld>
            <a:endParaRPr xmlns:mc="http://schemas.openxmlformats.org/markup-compatibility/2006" xmlns:hp="http://schemas.haansoft.com/office/presentation/8.0" kumimoji="0" lang="en-US" altLang="en-US" sz="1200" b="0" i="0" u="none" baseline="0" mc:Ignorable="hp" hp:hslEmbossed="0">
              <a:solidFill>
                <a:srgbClr val="898989">
                  <a:alpha val="100000"/>
                </a:srgbClr>
              </a:solidFill>
              <a:latin typeface="맑은 고딕"/>
              <a:ea typeface="맑은 고딕"/>
              <a:cs typeface="+mn-cs"/>
            </a:endParaRPr>
          </a:p>
        </p:txBody>
      </p:sp>
      <p:sp>
        <p:nvSpPr>
          <p:cNvPr id="5125" name="직사각형 5"/>
          <p:cNvSpPr/>
          <p:nvPr/>
        </p:nvSpPr>
        <p:spPr>
          <a:xfrm>
            <a:off x="0" y="1687513"/>
            <a:ext cx="9144000" cy="8255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651" tIns="28325" rIns="56651" bIns="28325" anchor="ctr"/>
          <a:lstStyle/>
          <a:p>
            <a:pPr marL="0" marR="0" lvl="0" indent="0" algn="ctr" defTabSz="913693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126" name="Text Box 3"/>
          <p:cNvSpPr txBox="1">
            <a:spLocks noChangeArrowheads="1"/>
          </p:cNvSpPr>
          <p:nvPr/>
        </p:nvSpPr>
        <p:spPr>
          <a:xfrm>
            <a:off x="5607050" y="1870075"/>
            <a:ext cx="2522538" cy="496888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lIns="79952" tIns="39978" rIns="79952" bIns="39978">
            <a:spAutoFit/>
          </a:bodyPr>
          <a:lstStyle/>
          <a:p>
            <a:pPr marL="0" marR="0" lvl="0" indent="0" algn="ctr" defTabSz="462256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700" b="1" i="0" u="none" strike="noStrike" kern="1200" cap="none" spc="0" normalizeH="0" baseline="0" mc:Ignorable="hp" hp:hslEmbossed="0"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Y견고딕"/>
                <a:ea typeface="HY견고딕"/>
                <a:cs typeface="+mn-cs"/>
              </a:rPr>
              <a:t>CONTENTS</a:t>
            </a:r>
            <a:endParaRPr xmlns:mc="http://schemas.openxmlformats.org/markup-compatibility/2006" xmlns:hp="http://schemas.haansoft.com/office/presentation/8.0" kumimoji="0" lang="en-US" altLang="ko-KR" sz="2700" b="1" i="0" u="none" strike="noStrike" kern="1200" cap="none" spc="0" normalizeH="0" baseline="0" mc:Ignorable="hp" hp:hslEmbossed="0">
              <a:solidFill>
                <a:prstClr val="black">
                  <a:lumMod val="75000"/>
                  <a:lumOff val="25000"/>
                </a:prstClr>
              </a:solidFill>
              <a:latin typeface="HY견고딕"/>
              <a:ea typeface="HY견고딕"/>
              <a:cs typeface="+mn-cs"/>
            </a:endParaRPr>
          </a:p>
        </p:txBody>
      </p:sp>
      <p:pic>
        <p:nvPicPr>
          <p:cNvPr id="5127" name="" descr="이미지 썸네일">
            <a:hlinkClick r:id="rId2"/>
          </p:cNvPr>
          <p:cNvPicPr>
            <a:picLocks noChangeAspect="1"/>
          </p:cNvPicPr>
          <p:nvPr/>
        </p:nvPicPr>
        <p:blipFill rotWithShape="1">
          <a:blip r:embed="rId3">
            <a:lum/>
          </a:blip>
          <a:stretch>
            <a:fillRect/>
          </a:stretch>
        </p:blipFill>
        <p:spPr>
          <a:xfrm>
            <a:off x="8394732" y="6109172"/>
            <a:ext cx="665065" cy="6205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8153540"/>
      </p:ext>
    </p:extLst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"/>
          <p:cNvSpPr txBox="1"/>
          <p:nvPr/>
        </p:nvSpPr>
        <p:spPr>
          <a:xfrm>
            <a:off x="1011077" y="1928439"/>
            <a:ext cx="6988466" cy="3824410"/>
          </a:xfrm>
          <a:prstGeom prst="rect">
            <a:avLst/>
          </a:prstGeom>
          <a:noFill/>
          <a:ln>
            <a:noFill/>
          </a:ln>
        </p:spPr>
        <p:txBody>
          <a:bodyPr vert="horz" lIns="56651" tIns="28325" rIns="56651" bIns="28325" anchor="t">
            <a:spAutoFit/>
          </a:bodyPr>
          <a:p>
            <a:pPr marL="0" lvl="0" indent="0" algn="l" defTabSz="912933" rtl="0" eaLnBrk="1" latinLnBrk="1" hangingPunct="1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분       류 </a:t>
            </a: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:  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경영</a:t>
            </a: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/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경제</a:t>
            </a: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/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전략</a:t>
            </a: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/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윤리</a:t>
            </a:r>
            <a:endParaRPr xmlns:mc="http://schemas.openxmlformats.org/markup-compatibility/2006" xmlns:hp="http://schemas.haansoft.com/office/presentation/8.0" kumimoji="0" lang="ko-KR" altLang="en-US" sz="1500" b="1" i="0" u="none" baseline="0" mc:Ignorable="hp" hp:hslEmbossed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cs typeface="+mn-cs"/>
            </a:endParaRPr>
          </a:p>
          <a:p>
            <a:pPr marL="0" lvl="0" indent="0" algn="l" defTabSz="912933" rtl="0" eaLnBrk="1" latinLnBrk="1" hangingPunct="1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주       제 </a:t>
            </a: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 동양 고전</a:t>
            </a: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(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주역</a:t>
            </a: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)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으로 보는 </a:t>
            </a: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2015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년 변화와 대처 방안</a:t>
            </a:r>
            <a:endParaRPr xmlns:mc="http://schemas.openxmlformats.org/markup-compatibility/2006" xmlns:hp="http://schemas.haansoft.com/office/presentation/8.0" kumimoji="0" lang="ko-KR" altLang="en-US" sz="1500" b="1" i="0" u="none" baseline="0" mc:Ignorable="hp" hp:hslEmbossed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cs typeface="+mn-cs"/>
            </a:endParaRPr>
          </a:p>
          <a:p>
            <a:pPr marL="0" lvl="0" indent="0" algn="l" defTabSz="912933" rtl="0" eaLnBrk="1" latinLnBrk="1" hangingPunct="1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청       중 </a:t>
            </a: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: 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임직원 </a:t>
            </a: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60~70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명</a:t>
            </a:r>
            <a:endParaRPr xmlns:mc="http://schemas.openxmlformats.org/markup-compatibility/2006" xmlns:hp="http://schemas.haansoft.com/office/presentation/8.0" kumimoji="0" lang="ko-KR" altLang="en-US" sz="1500" b="1" i="0" u="none" baseline="0" mc:Ignorable="hp" hp:hslEmbossed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cs typeface="+mn-cs"/>
            </a:endParaRPr>
          </a:p>
          <a:p>
            <a:pPr marL="0" lvl="0" indent="0" algn="l" defTabSz="912933" rtl="0" eaLnBrk="1" latinLnBrk="1" hangingPunct="1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강의 일시 </a:t>
            </a: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: 2025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년 </a:t>
            </a: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월   일 </a:t>
            </a: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90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분</a:t>
            </a:r>
            <a:endParaRPr xmlns:mc="http://schemas.openxmlformats.org/markup-compatibility/2006" xmlns:hp="http://schemas.haansoft.com/office/presentation/8.0" kumimoji="0" lang="ko-KR" altLang="en-US" sz="1500" b="1" i="0" u="none" baseline="0" mc:Ignorable="hp" hp:hslEmbossed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cs typeface="+mn-cs"/>
            </a:endParaRPr>
          </a:p>
          <a:p>
            <a:pPr marL="0" lvl="0" indent="0" algn="l" defTabSz="912933" rtl="0" eaLnBrk="1" latinLnBrk="1" hangingPunct="1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강의 장소 </a:t>
            </a: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: 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경기도</a:t>
            </a: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 </a:t>
            </a:r>
            <a:endParaRPr xmlns:mc="http://schemas.openxmlformats.org/markup-compatibility/2006" xmlns:hp="http://schemas.haansoft.com/office/presentation/8.0" kumimoji="0" lang="en-US" altLang="ko-KR" sz="1500" b="1" i="0" u="none" baseline="0" mc:Ignorable="hp" hp:hslEmbossed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cs typeface="+mn-cs"/>
            </a:endParaRPr>
          </a:p>
          <a:p>
            <a:pPr marL="0" lvl="0" indent="0" algn="l" defTabSz="912933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15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                </a:t>
            </a:r>
            <a:endParaRPr xmlns:mc="http://schemas.openxmlformats.org/markup-compatibility/2006" xmlns:hp="http://schemas.haansoft.com/office/presentation/8.0" kumimoji="0" lang="en-US" altLang="ko-KR" sz="1500" b="0" i="0" u="none" baseline="0" mc:Ignorable="hp" hp:hslEmbossed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cs typeface="+mn-cs"/>
            </a:endParaRPr>
          </a:p>
          <a:p>
            <a:pPr marL="0" lvl="0" indent="0" algn="l" defTabSz="912933" rtl="0" eaLnBrk="1" latinLnBrk="1" hangingPunct="1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lang="en-US" altLang="ko-KR" sz="1500" b="0" i="0" u="none" baseline="0" mc:Ignorable="hp" hp:hslEmbossed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cs typeface="+mn-cs"/>
            </a:endParaRPr>
          </a:p>
        </p:txBody>
      </p:sp>
      <p:sp>
        <p:nvSpPr>
          <p:cNvPr id="6148" name=""/>
          <p:cNvSpPr txBox="1"/>
          <p:nvPr/>
        </p:nvSpPr>
        <p:spPr>
          <a:xfrm>
            <a:off x="7009118" y="6498052"/>
            <a:ext cx="2133234" cy="365046"/>
          </a:xfrm>
          <a:prstGeom prst="rect">
            <a:avLst/>
          </a:prstGeom>
          <a:noFill/>
          <a:ln>
            <a:noFill/>
          </a:ln>
        </p:spPr>
        <p:txBody>
          <a:bodyPr vert="horz" lIns="91390" tIns="45695" rIns="91390" bIns="45695" anchor="ctr">
            <a:noAutofit/>
          </a:bodyPr>
          <a:lstStyle>
            <a:lvl1pPr marL="0" lvl="0" indent="0" algn="r" defTabSz="912933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0" lang="ko-KR" altLang="en-US" sz="10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</a:defRPr>
            </a:lvl1pPr>
          </a:lstStyle>
          <a:p>
            <a:pPr marL="0" lvl="0" indent="0" algn="r" defTabSz="912933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fld id="{59AA39A4-06E1-4442-BBAB-6E92860BC028}" type="slidenum">
              <a:rPr xmlns:mc="http://schemas.openxmlformats.org/markup-compatibility/2006" xmlns:hp="http://schemas.haansoft.com/office/presentation/8.0" kumimoji="0" lang="en-US" altLang="en-US" sz="10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pPr marL="0" lvl="0" indent="0" algn="r" defTabSz="912933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t>3</a:t>
            </a:fld>
            <a:endParaRPr xmlns:mc="http://schemas.openxmlformats.org/markup-compatibility/2006" xmlns:hp="http://schemas.haansoft.com/office/presentation/8.0" kumimoji="0" lang="en-US" altLang="en-US" sz="1000" b="0" i="0" u="none" baseline="0" mc:Ignorable="hp" hp:hslEmbossed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cs typeface="+mn-cs"/>
            </a:endParaRPr>
          </a:p>
        </p:txBody>
      </p:sp>
      <p:sp>
        <p:nvSpPr>
          <p:cNvPr id="6149" name=""/>
          <p:cNvSpPr txBox="1"/>
          <p:nvPr/>
        </p:nvSpPr>
        <p:spPr>
          <a:xfrm>
            <a:off x="485668" y="753927"/>
            <a:ext cx="974573" cy="287292"/>
          </a:xfrm>
          <a:prstGeom prst="rect">
            <a:avLst/>
          </a:prstGeom>
          <a:noFill/>
          <a:ln>
            <a:noFill/>
          </a:ln>
        </p:spPr>
        <p:txBody>
          <a:bodyPr vert="horz" wrap="none" lIns="56651" tIns="28325" rIns="56651" bIns="28325" anchor="t">
            <a:spAutoFit/>
          </a:bodyPr>
          <a:p>
            <a:pPr marL="282612" lvl="0" indent="-282612" algn="l" defTabSz="912933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01.  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개 요</a:t>
            </a:r>
            <a:endParaRPr xmlns:mc="http://schemas.openxmlformats.org/markup-compatibility/2006" xmlns:hp="http://schemas.haansoft.com/office/presentation/8.0" kumimoji="0" lang="en-US" altLang="ko-KR" sz="1500" b="1" i="0" u="none" baseline="0" mc:Ignorable="hp" hp:hslEmbossed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cs typeface="+mn-cs"/>
            </a:endParaRPr>
          </a:p>
        </p:txBody>
      </p:sp>
      <p:sp>
        <p:nvSpPr>
          <p:cNvPr id="6150" name=""/>
          <p:cNvSpPr txBox="1"/>
          <p:nvPr/>
        </p:nvSpPr>
        <p:spPr>
          <a:xfrm>
            <a:off x="5729836" y="87298"/>
            <a:ext cx="3345813" cy="241243"/>
          </a:xfrm>
          <a:prstGeom prst="rect">
            <a:avLst/>
          </a:prstGeom>
          <a:noFill/>
          <a:ln>
            <a:noFill/>
          </a:ln>
        </p:spPr>
        <p:txBody>
          <a:bodyPr vert="horz" lIns="56651" tIns="28325" rIns="56651" bIns="28325" anchor="t">
            <a:spAutoFit/>
          </a:bodyPr>
          <a:p>
            <a:pPr marL="0" lvl="0" indent="0" algn="r" defTabSz="912933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200" b="1" i="0" u="none" baseline="0" mc:Ignorable="hp" hp:hslEmbossed="0">
                <a:solidFill>
                  <a:srgbClr val="404040">
                    <a:alpha val="100000"/>
                  </a:srgbClr>
                </a:solidFill>
                <a:latin typeface="-윤명조220"/>
                <a:ea typeface="-윤명조220"/>
              </a:rPr>
              <a:t>특강제안서</a:t>
            </a:r>
            <a:endParaRPr xmlns:mc="http://schemas.openxmlformats.org/markup-compatibility/2006" xmlns:hp="http://schemas.haansoft.com/office/presentation/8.0" kumimoji="0" lang="ko-KR" altLang="en-US" sz="1200" b="1" i="0" u="none" baseline="0" mc:Ignorable="hp" hp:hslEmbossed="0">
              <a:solidFill>
                <a:srgbClr val="404040">
                  <a:alpha val="100000"/>
                </a:srgbClr>
              </a:solidFill>
              <a:latin typeface="-윤명조220"/>
              <a:ea typeface="-윤명조220"/>
            </a:endParaRPr>
          </a:p>
        </p:txBody>
      </p:sp>
      <p:pic>
        <p:nvPicPr>
          <p:cNvPr id="6151" name="" descr="이미지 썸네일">
            <a:hlinkClick r:id="rId2"/>
          </p:cNvPr>
          <p:cNvPicPr>
            <a:picLocks noChangeAspect="1"/>
          </p:cNvPicPr>
          <p:nvPr/>
        </p:nvPicPr>
        <p:blipFill rotWithShape="1">
          <a:blip r:embed="rId3">
            <a:lum/>
          </a:blip>
          <a:stretch>
            <a:fillRect/>
          </a:stretch>
        </p:blipFill>
        <p:spPr>
          <a:xfrm>
            <a:off x="8394732" y="6109172"/>
            <a:ext cx="665065" cy="6205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72949278"/>
      </p:ext>
    </p:extLst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7"/>
          <p:cNvSpPr txBox="1">
            <a:spLocks noChangeArrowheads="1"/>
          </p:cNvSpPr>
          <p:nvPr/>
        </p:nvSpPr>
        <p:spPr>
          <a:xfrm>
            <a:off x="1116013" y="933450"/>
            <a:ext cx="6673850" cy="5381375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56651" tIns="28325" rIns="56651" bIns="28325">
            <a:spAutoFit/>
          </a:bodyPr>
          <a:lstStyle/>
          <a:p>
            <a:pPr marL="0" marR="0" lvl="0" indent="0" algn="l" defTabSz="913693" rtl="0" eaLnBrk="1" latinLnBrk="1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endParaRPr kumimoji="0" lang="en-US" altLang="ko-KR" sz="1500" b="1" i="0" u="none" strike="noStrike" kern="1200" cap="none" spc="0" normalizeH="0" baseline="0">
              <a:solidFill>
                <a:srgbClr val="00000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 marL="342900" marR="0" lvl="0" indent="-342900" algn="l" defTabSz="913693" rtl="0" eaLnBrk="1" latinLnBrk="1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1500" b="1" i="0" u="none" strike="noStrike" kern="1200" cap="none" spc="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1. </a:t>
            </a:r>
            <a:r>
              <a:rPr kumimoji="0" lang="ko-KR" altLang="en-US" sz="1500" b="1" i="0" u="none" strike="noStrike" kern="1200" cap="none" spc="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강의 내용 </a:t>
            </a:r>
            <a:r>
              <a:rPr kumimoji="0" lang="en-US" altLang="ko-KR" sz="1500" b="1" i="0" u="none" strike="noStrike" kern="1200" cap="none" spc="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: </a:t>
            </a:r>
            <a:endParaRPr kumimoji="0" lang="en-US" altLang="ko-KR" sz="1500" b="1" i="0" u="none" strike="noStrike" kern="1200" cap="none" spc="0" normalizeH="0" baseline="0">
              <a:solidFill>
                <a:srgbClr val="00000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 marL="342900" marR="0" lvl="0" indent="-342900" algn="l" defTabSz="913693" rtl="0" eaLnBrk="1" latinLnBrk="1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1500" b="1" i="0" u="none" strike="noStrike" kern="1200" cap="none" spc="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     불확실성이 대두되는 </a:t>
            </a:r>
            <a:r>
              <a:rPr kumimoji="0" lang="en-US" altLang="ko-KR" sz="1500" b="1" i="0" u="none" strike="noStrike" kern="1200" cap="none" spc="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2026</a:t>
            </a:r>
            <a:r>
              <a:rPr kumimoji="0" lang="ko-KR" altLang="en-US" sz="1500" b="1" i="0" u="none" strike="noStrike" kern="1200" cap="none" spc="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년의 변화의 시대를 동양 고전의 최고봉으로 일컬어지는 주역의 음양 이분법을 그림으로 설명하고 동반 성장을 주역의 괘로 설명함으로서 변화에 대응하는 방법을 강의합니다</a:t>
            </a:r>
            <a:r>
              <a:rPr kumimoji="0" lang="en-US" altLang="ko-KR" sz="1500" b="1" i="0" u="none" strike="noStrike" kern="1200" cap="none" spc="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endParaRPr kumimoji="0" lang="en-US" altLang="ko-KR" sz="1500" b="1" i="0" u="none" strike="noStrike" kern="1200" cap="none" spc="0" normalizeH="0" baseline="0">
              <a:solidFill>
                <a:srgbClr val="00000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 marL="342900" marR="0" lvl="0" indent="-342900" algn="l" defTabSz="913693" rtl="0" eaLnBrk="1" latinLnBrk="1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1500" b="1" i="0" u="none" strike="noStrike" kern="1200" cap="none" spc="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2. </a:t>
            </a:r>
            <a:r>
              <a:rPr kumimoji="0" lang="ko-KR" altLang="en-US" sz="1500" b="1" i="0" u="none" strike="noStrike" kern="1200" cap="none" spc="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강의 스타일 </a:t>
            </a:r>
            <a:r>
              <a:rPr kumimoji="0" lang="en-US" altLang="ko-KR" sz="1500" b="1" i="0" u="none" strike="noStrike" kern="1200" cap="none" spc="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: </a:t>
            </a:r>
            <a:endParaRPr kumimoji="0" lang="en-US" altLang="ko-KR" sz="1500" b="1" i="0" u="none" strike="noStrike" kern="1200" cap="none" spc="0" normalizeH="0" baseline="0">
              <a:solidFill>
                <a:srgbClr val="00000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 marL="342900" marR="0" lvl="0" indent="-342900" algn="l" defTabSz="913693" rtl="0" eaLnBrk="1" latinLnBrk="1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1500" b="1" i="0" u="none" strike="noStrike" kern="1200" cap="none" spc="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     </a:t>
            </a:r>
            <a:r>
              <a:rPr kumimoji="0" lang="ko-KR" altLang="en-US" sz="1500" b="1" i="0" u="none" strike="noStrike" kern="1200" cap="none" spc="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강의는 파워포인트에 의한 빔 프로잭트와 포인터에 의하여서 실행하나</a:t>
            </a:r>
            <a:r>
              <a:rPr kumimoji="0" lang="en-US" altLang="ko-KR" sz="1500" b="1" i="0" u="none" strike="noStrike" kern="1200" cap="none" spc="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, </a:t>
            </a:r>
            <a:r>
              <a:rPr kumimoji="0" lang="ko-KR" altLang="en-US" sz="1500" b="1" i="0" u="none" strike="noStrike" kern="1200" cap="none" spc="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따로 준비한 그림과 도구도 일부 사용합니다</a:t>
            </a:r>
            <a:r>
              <a:rPr kumimoji="0" lang="en-US" altLang="ko-KR" sz="1500" b="1" i="0" u="none" strike="noStrike" kern="1200" cap="none" spc="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r>
              <a:rPr kumimoji="0" lang="ko-KR" altLang="en-US" sz="1500" b="1" i="0" u="none" strike="noStrike" kern="1200" cap="none" spc="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                                       </a:t>
            </a:r>
            <a:endParaRPr kumimoji="0" lang="ko-KR" altLang="en-US" sz="1500" b="1" i="0" u="none" strike="noStrike" kern="1200" cap="none" spc="0" normalizeH="0" baseline="0">
              <a:solidFill>
                <a:srgbClr val="00000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 marL="0" marR="0" lvl="0" indent="0" algn="l" defTabSz="913693" rtl="0" eaLnBrk="1" latinLnBrk="1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1000" b="0" i="0" u="none" strike="noStrike" kern="1200" cap="none" spc="0" normalizeH="0" baseline="0"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              </a:t>
            </a:r>
            <a:endParaRPr kumimoji="0" lang="en-US" altLang="ko-KR" sz="1000" b="0" i="0" u="none" strike="noStrike" kern="1200" cap="none" spc="0" normalizeH="0" baseline="0"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 marL="0" marR="0" lvl="0" indent="0" algn="l" defTabSz="913693" rtl="0" eaLnBrk="1" latinLnBrk="1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1000" b="0" i="0" u="none" strike="noStrike" kern="1200" cap="none" spc="0" normalizeH="0" baseline="0"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           &gt; </a:t>
            </a:r>
            <a:r>
              <a:rPr kumimoji="0" lang="ko-KR" altLang="en-US" sz="1000" b="0" i="0" u="none" strike="noStrike" kern="1200" cap="none" spc="0" normalizeH="0" baseline="0"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송부하여 드리는 특강주제 및 세부내용은 고객사의 요청에 따라 변경 가능합니다</a:t>
            </a:r>
            <a:r>
              <a:rPr kumimoji="0" lang="en-US" altLang="ko-KR" sz="1000" b="0" i="0" u="none" strike="noStrike" kern="1200" cap="none" spc="0" normalizeH="0" baseline="0"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 </a:t>
            </a:r>
            <a:endParaRPr kumimoji="0" lang="en-US" altLang="ko-KR" sz="1000" b="0" i="0" u="none" strike="noStrike" kern="1200" cap="none" spc="0" normalizeH="0" baseline="0"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  <p:sp>
        <p:nvSpPr>
          <p:cNvPr id="7171" name=""/>
          <p:cNvSpPr txBox="1"/>
          <p:nvPr/>
        </p:nvSpPr>
        <p:spPr>
          <a:xfrm>
            <a:off x="7009118" y="6498052"/>
            <a:ext cx="2133234" cy="365046"/>
          </a:xfrm>
          <a:prstGeom prst="rect">
            <a:avLst/>
          </a:prstGeom>
          <a:noFill/>
          <a:ln>
            <a:noFill/>
          </a:ln>
        </p:spPr>
        <p:txBody>
          <a:bodyPr vert="horz" lIns="91390" tIns="45695" rIns="91390" bIns="45695" anchor="ctr">
            <a:noAutofit/>
          </a:bodyPr>
          <a:lstStyle>
            <a:lvl1pPr marL="0" lvl="0" indent="0" algn="r" defTabSz="912933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0" lang="ko-KR" altLang="en-US" sz="10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</a:defRPr>
            </a:lvl1pPr>
          </a:lstStyle>
          <a:p>
            <a:pPr marL="0" lvl="0" indent="0" algn="r" defTabSz="912933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fld id="{8EFCF0B9-D9ED-40D8-906A-ED32E5F269AA}" type="slidenum">
              <a:rPr xmlns:mc="http://schemas.openxmlformats.org/markup-compatibility/2006" xmlns:hp="http://schemas.haansoft.com/office/presentation/8.0" kumimoji="0" lang="en-US" altLang="en-US" sz="10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pPr marL="0" lvl="0" indent="0" algn="r" defTabSz="912933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t>4</a:t>
            </a:fld>
            <a:endParaRPr xmlns:mc="http://schemas.openxmlformats.org/markup-compatibility/2006" xmlns:hp="http://schemas.haansoft.com/office/presentation/8.0" kumimoji="0" lang="en-US" altLang="en-US" sz="1000" b="0" i="0" u="none" baseline="0" mc:Ignorable="hp" hp:hslEmbossed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cs typeface="+mn-cs"/>
            </a:endParaRPr>
          </a:p>
        </p:txBody>
      </p:sp>
      <p:sp>
        <p:nvSpPr>
          <p:cNvPr id="7172" name=""/>
          <p:cNvSpPr txBox="1"/>
          <p:nvPr/>
        </p:nvSpPr>
        <p:spPr>
          <a:xfrm>
            <a:off x="485668" y="753927"/>
            <a:ext cx="974573" cy="287292"/>
          </a:xfrm>
          <a:prstGeom prst="rect">
            <a:avLst/>
          </a:prstGeom>
          <a:noFill/>
          <a:ln>
            <a:noFill/>
          </a:ln>
        </p:spPr>
        <p:txBody>
          <a:bodyPr vert="horz" wrap="none" lIns="56651" tIns="28325" rIns="56651" bIns="28325" anchor="t">
            <a:spAutoFit/>
          </a:bodyPr>
          <a:p>
            <a:pPr marL="282612" lvl="0" indent="-282612" algn="l" defTabSz="912933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</a:rPr>
              <a:t>01.  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</a:rPr>
              <a:t>개 요</a:t>
            </a:r>
            <a:endParaRPr xmlns:mc="http://schemas.openxmlformats.org/markup-compatibility/2006" xmlns:hp="http://schemas.haansoft.com/office/presentation/8.0" kumimoji="0" lang="en-US" altLang="ko-KR" sz="1500" b="1" i="0" u="none" baseline="0" mc:Ignorable="hp" hp:hslEmbossed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</a:endParaRPr>
          </a:p>
        </p:txBody>
      </p:sp>
      <p:sp>
        <p:nvSpPr>
          <p:cNvPr id="7173" name=""/>
          <p:cNvSpPr txBox="1"/>
          <p:nvPr/>
        </p:nvSpPr>
        <p:spPr>
          <a:xfrm>
            <a:off x="714241" y="1285645"/>
            <a:ext cx="5642537" cy="39998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>
            <a:spAutoFit/>
          </a:bodyPr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000" b="1" i="0" u="none" baseline="0" mc:Ignorable="hp" hp:hslEmbossed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</a:rPr>
              <a:t>강의내용 및 강의스타일 요약</a:t>
            </a:r>
            <a:endParaRPr xmlns:mc="http://schemas.openxmlformats.org/markup-compatibility/2006" xmlns:hp="http://schemas.haansoft.com/office/presentation/8.0" kumimoji="0" lang="ko-KR" altLang="en-US" sz="2000" b="1" i="0" u="none" baseline="0" mc:Ignorable="hp" hp:hslEmbossed="0">
              <a:solidFill>
                <a:srgbClr val="0070c0">
                  <a:alpha val="100000"/>
                </a:srgbClr>
              </a:solidFill>
              <a:latin typeface="맑은 고딕"/>
              <a:ea typeface="맑은 고딕"/>
            </a:endParaRPr>
          </a:p>
        </p:txBody>
      </p:sp>
      <p:pic>
        <p:nvPicPr>
          <p:cNvPr id="7174" name="" descr="이미지 썸네일">
            <a:hlinkClick r:id="rId2"/>
          </p:cNvPr>
          <p:cNvPicPr>
            <a:picLocks noChangeAspect="1"/>
          </p:cNvPicPr>
          <p:nvPr/>
        </p:nvPicPr>
        <p:blipFill rotWithShape="1">
          <a:blip r:embed="rId3">
            <a:lum/>
          </a:blip>
          <a:stretch>
            <a:fillRect/>
          </a:stretch>
        </p:blipFill>
        <p:spPr>
          <a:xfrm>
            <a:off x="8394732" y="6109172"/>
            <a:ext cx="665065" cy="620579"/>
          </a:xfrm>
          <a:prstGeom prst="rect">
            <a:avLst/>
          </a:prstGeom>
          <a:noFill/>
          <a:ln>
            <a:noFill/>
          </a:ln>
        </p:spPr>
      </p:pic>
      <p:sp>
        <p:nvSpPr>
          <p:cNvPr id="7175" name=""/>
          <p:cNvSpPr txBox="1"/>
          <p:nvPr/>
        </p:nvSpPr>
        <p:spPr>
          <a:xfrm>
            <a:off x="5729836" y="87298"/>
            <a:ext cx="3345813" cy="241243"/>
          </a:xfrm>
          <a:prstGeom prst="rect">
            <a:avLst/>
          </a:prstGeom>
          <a:noFill/>
          <a:ln>
            <a:noFill/>
          </a:ln>
        </p:spPr>
        <p:txBody>
          <a:bodyPr vert="horz" lIns="56651" tIns="28325" rIns="56651" bIns="28325" anchor="t">
            <a:spAutoFit/>
          </a:bodyPr>
          <a:p>
            <a:pPr marL="0" lvl="0" indent="0" algn="r" defTabSz="912933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200" b="1" i="0" u="none" baseline="0" mc:Ignorable="hp" hp:hslEmbossed="0">
                <a:solidFill>
                  <a:srgbClr val="404040">
                    <a:alpha val="100000"/>
                  </a:srgbClr>
                </a:solidFill>
                <a:latin typeface="-윤명조220"/>
                <a:ea typeface="-윤명조220"/>
              </a:rPr>
              <a:t>특강제안서</a:t>
            </a:r>
            <a:endParaRPr xmlns:mc="http://schemas.openxmlformats.org/markup-compatibility/2006" xmlns:hp="http://schemas.haansoft.com/office/presentation/8.0" kumimoji="0" lang="ko-KR" altLang="en-US" sz="1200" b="1" i="0" u="none" baseline="0" mc:Ignorable="hp" hp:hslEmbossed="0">
              <a:solidFill>
                <a:srgbClr val="404040">
                  <a:alpha val="100000"/>
                </a:srgbClr>
              </a:solidFill>
              <a:latin typeface="-윤명조220"/>
              <a:ea typeface="-윤명조220"/>
            </a:endParaRPr>
          </a:p>
        </p:txBody>
      </p:sp>
    </p:spTree>
    <p:extLst>
      <p:ext uri="{BB962C8B-B14F-4D97-AF65-F5344CB8AC3E}">
        <p14:creationId xmlns:p14="http://schemas.microsoft.com/office/powerpoint/2010/main" val="3205022297"/>
      </p:ext>
    </p:extLst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2028" y="6355215"/>
            <a:ext cx="2133178" cy="365046"/>
          </a:xfrm>
          <a:noFill/>
          <a:ln>
            <a:noFill/>
          </a:ln>
        </p:spPr>
        <p:txBody>
          <a:bodyPr vert="horz" lIns="91440" tIns="45720" rIns="91440" bIns="45720" anchor="ctr">
            <a:noAutofit/>
          </a:bodyPr>
          <a:lstStyle>
            <a:lvl1pPr marL="0" lvl="0" indent="0" algn="r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0" lang="ko-KR" altLang="en-US" sz="1200" b="0" i="0" u="none" baseline="0" mc:Ignorable="hp" hp:hslEmbossed="0">
                <a:solidFill>
                  <a:srgbClr val="898989">
                    <a:alpha val="100000"/>
                  </a:srgbClr>
                </a:solidFill>
                <a:latin typeface="맑은 고딕"/>
                <a:ea typeface="맑은 고딕"/>
              </a:defRPr>
            </a:lvl1pPr>
          </a:lstStyle>
          <a:p>
            <a:pPr marL="0" lvl="0" indent="0" algn="r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fld id="{BD851B91-0C8A-4CBC-8B37-F25DD6494923}" type="slidenum">
              <a:rPr xmlns:mc="http://schemas.openxmlformats.org/markup-compatibility/2006" xmlns:hp="http://schemas.haansoft.com/office/presentation/8.0" kumimoji="0" lang="en-US" altLang="en-US" sz="1200" b="0" i="0" u="none" baseline="0" mc:Ignorable="hp" hp:hslEmbossed="0">
                <a:solidFill>
                  <a:srgbClr val="898989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pPr marL="0" lvl="0" indent="0" algn="r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t>5</a:t>
            </a:fld>
            <a:endParaRPr xmlns:mc="http://schemas.openxmlformats.org/markup-compatibility/2006" xmlns:hp="http://schemas.haansoft.com/office/presentation/8.0" kumimoji="0" lang="en-US" altLang="en-US" sz="1200" b="0" i="0" u="none" baseline="0" mc:Ignorable="hp" hp:hslEmbossed="0">
              <a:solidFill>
                <a:srgbClr val="898989">
                  <a:alpha val="100000"/>
                </a:srgbClr>
              </a:solidFill>
              <a:latin typeface="맑은 고딕"/>
              <a:ea typeface="맑은 고딕"/>
              <a:cs typeface="+mn-cs"/>
            </a:endParaRPr>
          </a:p>
        </p:txBody>
      </p:sp>
      <p:pic>
        <p:nvPicPr>
          <p:cNvPr id="8195" name="" descr="C:\Documents and Settings\yumstage\My Documents\My Received Files\그림10 copy.jpg"/>
          <p:cNvPicPr>
            <a:picLocks noChangeAspect="1"/>
          </p:cNvPicPr>
          <p:nvPr/>
        </p:nvPicPr>
        <p:blipFill rotWithShape="1">
          <a:blip r:embed="rId2">
            <a:lum/>
          </a:blip>
          <a:stretch>
            <a:fillRect/>
          </a:stretch>
        </p:blipFill>
        <p:spPr>
          <a:xfrm>
            <a:off x="0" y="0"/>
            <a:ext cx="9142352" cy="6856736"/>
          </a:xfrm>
          <a:prstGeom prst="rect">
            <a:avLst/>
          </a:prstGeom>
          <a:noFill/>
          <a:ln>
            <a:noFill/>
          </a:ln>
        </p:spPr>
      </p:pic>
      <p:sp>
        <p:nvSpPr>
          <p:cNvPr id="8196" name=""/>
          <p:cNvSpPr txBox="1"/>
          <p:nvPr/>
        </p:nvSpPr>
        <p:spPr>
          <a:xfrm>
            <a:off x="485668" y="753927"/>
            <a:ext cx="3383937" cy="287292"/>
          </a:xfrm>
          <a:prstGeom prst="rect">
            <a:avLst/>
          </a:prstGeom>
          <a:noFill/>
          <a:ln>
            <a:noFill/>
          </a:ln>
        </p:spPr>
        <p:txBody>
          <a:bodyPr vert="horz" wrap="none" lIns="56659" tIns="28329" rIns="56659" bIns="28329" anchor="t">
            <a:spAutoFit/>
          </a:bodyPr>
          <a:p>
            <a:pPr marL="282612" lvl="0" indent="-282612" algn="l" defTabSz="912933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02.  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강사소개 </a:t>
            </a: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: 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경영 전략</a:t>
            </a: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, 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변화 대처</a:t>
            </a:r>
            <a:endParaRPr xmlns:mc="http://schemas.openxmlformats.org/markup-compatibility/2006" xmlns:hp="http://schemas.haansoft.com/office/presentation/8.0" kumimoji="0" lang="en-US" altLang="ko-KR" sz="1500" b="1" i="0" u="none" baseline="0" mc:Ignorable="hp" hp:hslEmbossed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cs typeface="+mn-cs"/>
            </a:endParaRPr>
          </a:p>
        </p:txBody>
      </p:sp>
      <p:sp>
        <p:nvSpPr>
          <p:cNvPr id="8197" name="TextBox 6"/>
          <p:cNvSpPr txBox="1">
            <a:spLocks noChangeArrowheads="1"/>
          </p:cNvSpPr>
          <p:nvPr/>
        </p:nvSpPr>
        <p:spPr>
          <a:xfrm>
            <a:off x="250825" y="2117725"/>
            <a:ext cx="5113338" cy="4198938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kumimoji="0" lang="ko-KR" altLang="en-US" sz="1600" b="1" i="0" u="none" strike="noStrike" kern="1200" cap="none" spc="0" normalizeH="0" baseline="0">
                <a:solidFill>
                  <a:srgbClr val="0070c0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■ 강의 전문 분야</a:t>
            </a:r>
            <a:endParaRPr kumimoji="0" lang="ko-KR" altLang="en-US" sz="1600" b="1" i="0" u="none" strike="noStrike" kern="1200" cap="none" spc="0" normalizeH="0" baseline="0">
              <a:solidFill>
                <a:srgbClr val="0070c0"/>
              </a:solidFill>
              <a:effectLst/>
              <a:uLnTx/>
              <a:uFillTx/>
              <a:latin typeface="굴림체"/>
              <a:ea typeface="굴림체"/>
              <a:cs typeface="+mn-cs"/>
            </a:endParaRPr>
          </a:p>
          <a:p>
            <a:pPr marL="342900" marR="0" lvl="0" indent="-342900" algn="l" defTabSz="914400" rtl="0" eaLnBrk="0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 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-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인문 분야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: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경영 전략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,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변화 관리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,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풍수</a:t>
            </a:r>
            <a:endParaRPr kumimoji="1" lang="ko-KR" altLang="en-US" sz="1400" b="0" i="0" u="none" strike="noStrike" kern="0" cap="none" spc="0" normalizeH="0" baseline="0">
              <a:solidFill>
                <a:schemeClr val="tx1"/>
              </a:solidFill>
              <a:effectLst/>
              <a:uLnTx/>
              <a:uFillTx/>
              <a:latin typeface="굴림체"/>
              <a:ea typeface="굴림체"/>
              <a:cs typeface="+mn-cs"/>
            </a:endParaRPr>
          </a:p>
          <a:p>
            <a:pPr marL="342900" marR="0" lvl="0" indent="-342900" algn="l" defTabSz="914400" rtl="0" eaLnBrk="0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 -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인증 분야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:ISO, HACCP, GAP,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친환경 농산물</a:t>
            </a:r>
            <a:endParaRPr kumimoji="1" lang="ko-KR" altLang="en-US" sz="1400" b="0" i="0" u="none" strike="noStrike" kern="0" cap="none" spc="0" normalizeH="0" baseline="0">
              <a:solidFill>
                <a:schemeClr val="tx1"/>
              </a:solidFill>
              <a:effectLst/>
              <a:uLnTx/>
              <a:uFillTx/>
              <a:latin typeface="굴림체"/>
              <a:ea typeface="굴림체"/>
              <a:cs typeface="+mn-cs"/>
            </a:endParaRPr>
          </a:p>
          <a:p>
            <a:pPr marL="342900" marR="0" lvl="0" indent="-342900" algn="l" defTabSz="914400" rtl="0" eaLnBrk="0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 -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기술 분야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:ERP, RFID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컨설팅</a:t>
            </a:r>
            <a:endParaRPr kumimoji="1" lang="ko-KR" altLang="en-US" sz="1400" b="0" i="0" u="none" strike="noStrike" kern="0" cap="none" spc="0" normalizeH="0" baseline="0">
              <a:solidFill>
                <a:schemeClr val="tx1"/>
              </a:solidFill>
              <a:effectLst/>
              <a:uLnTx/>
              <a:uFillTx/>
              <a:latin typeface="굴림체"/>
              <a:ea typeface="굴림체"/>
              <a:cs typeface="+mn-cs"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kumimoji="0" lang="en-US" altLang="ko-KR" sz="1400" b="0" i="0" u="none" strike="noStrike" kern="120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 </a:t>
            </a:r>
            <a:endParaRPr kumimoji="0" lang="en-US" altLang="ko-KR" sz="1400" b="0" i="0" u="none" strike="noStrike" kern="1200" cap="none" spc="0" normalizeH="0" baseline="0">
              <a:solidFill>
                <a:schemeClr val="tx1"/>
              </a:solidFill>
              <a:effectLst/>
              <a:uLnTx/>
              <a:uFillTx/>
              <a:latin typeface="굴림체"/>
              <a:ea typeface="굴림체"/>
              <a:cs typeface="+mn-cs"/>
            </a:endParaRPr>
          </a:p>
          <a:p>
            <a:pPr marL="342900" marR="0" lvl="0" indent="-342900" algn="l" defTabSz="914400" rtl="0" eaLnBrk="0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kumimoji="1" lang="en-US" altLang="ko-KR" sz="1600" b="1" i="0" u="none" strike="noStrike" kern="0" cap="none" spc="0" normalizeH="0" baseline="0">
                <a:solidFill>
                  <a:srgbClr val="0070c0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■ </a:t>
            </a:r>
            <a:r>
              <a:rPr kumimoji="1" lang="ko-KR" altLang="en-US" sz="1600" b="1" i="0" u="none" strike="noStrike" kern="0" cap="none" spc="0" normalizeH="0" baseline="0">
                <a:solidFill>
                  <a:srgbClr val="0070c0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활동 내용</a:t>
            </a:r>
            <a:endParaRPr kumimoji="1" lang="ko-KR" altLang="en-US" sz="1600" b="1" i="0" u="none" strike="noStrike" kern="0" cap="none" spc="0" normalizeH="0" baseline="0">
              <a:solidFill>
                <a:srgbClr val="0070c0"/>
              </a:solidFill>
              <a:effectLst/>
              <a:uLnTx/>
              <a:uFillTx/>
              <a:latin typeface="굴림체"/>
              <a:ea typeface="굴림체"/>
              <a:cs typeface="+mn-cs"/>
            </a:endParaRPr>
          </a:p>
          <a:p>
            <a:pPr marL="342900" marR="0" lvl="0" indent="-342900" algn="l" defTabSz="914400" rtl="0" eaLnBrk="0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  *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주역과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한시를 공부하는 처사</a:t>
            </a:r>
            <a:endParaRPr kumimoji="1" lang="ko-KR" altLang="en-US" sz="1400" b="0" i="0" u="none" strike="noStrike" kern="0" cap="none" spc="0" normalizeH="0" baseline="0">
              <a:solidFill>
                <a:schemeClr val="tx1"/>
              </a:solidFill>
              <a:effectLst/>
              <a:uLnTx/>
              <a:uFillTx/>
              <a:latin typeface="굴림체"/>
              <a:ea typeface="굴림체"/>
              <a:cs typeface="+mn-cs"/>
            </a:endParaRPr>
          </a:p>
          <a:p>
            <a:pPr marL="342900" marR="0" lvl="0" indent="-342900" algn="l" defTabSz="914400" rtl="0" eaLnBrk="0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  *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전남일보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,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벼룩시장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,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프라임 경제 오늘의  운세 게재</a:t>
            </a:r>
            <a:endParaRPr kumimoji="1" lang="ko-KR" altLang="en-US" sz="1400" b="0" i="0" u="none" strike="noStrike" kern="0" cap="none" spc="0" normalizeH="0" baseline="0">
              <a:solidFill>
                <a:schemeClr val="tx1"/>
              </a:solidFill>
              <a:effectLst/>
              <a:uLnTx/>
              <a:uFillTx/>
              <a:latin typeface="굴림체"/>
              <a:ea typeface="굴림체"/>
              <a:cs typeface="+mn-cs"/>
            </a:endParaRPr>
          </a:p>
          <a:p>
            <a:pPr marL="342900" marR="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  *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기업체 풍수 컨설팅</a:t>
            </a:r>
            <a:endParaRPr kumimoji="1" lang="ko-KR" altLang="en-US" sz="1400" b="0" i="0" u="none" strike="noStrike" kern="0" cap="none" spc="0" normalizeH="0" baseline="0">
              <a:solidFill>
                <a:schemeClr val="tx1"/>
              </a:solidFill>
              <a:effectLst/>
              <a:uLnTx/>
              <a:uFillTx/>
              <a:latin typeface="굴림체"/>
              <a:ea typeface="굴림체"/>
              <a:cs typeface="+mn-cs"/>
            </a:endParaRPr>
          </a:p>
          <a:p>
            <a:pPr marL="342900" marR="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Tx/>
              <a:buNone/>
              <a:defRPr/>
            </a:pPr>
            <a:endParaRPr kumimoji="1" lang="en-US" altLang="ko-KR" sz="1400" b="0" i="0" u="none" strike="noStrike" kern="0" cap="none" spc="0" normalizeH="0" baseline="0">
              <a:solidFill>
                <a:schemeClr val="tx1"/>
              </a:solidFill>
              <a:effectLst/>
              <a:uLnTx/>
              <a:uFillTx/>
              <a:latin typeface="굴림체"/>
              <a:ea typeface="굴림체"/>
              <a:cs typeface="+mn-cs"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kumimoji="0" lang="ko-KR" altLang="en-US" sz="1600" b="1" i="0" u="none" strike="noStrike" kern="1200" cap="none" spc="0" normalizeH="0" baseline="0">
                <a:solidFill>
                  <a:srgbClr val="0070c0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■</a:t>
            </a:r>
            <a:r>
              <a:rPr kumimoji="0" lang="ko-KR" altLang="en-US" sz="1600" b="0" i="0" u="none" strike="noStrike" kern="1200" cap="none" spc="0" normalizeH="0" baseline="0">
                <a:solidFill>
                  <a:srgbClr val="0070c0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 </a:t>
            </a:r>
            <a:r>
              <a:rPr kumimoji="0" lang="ko-KR" altLang="en-US" sz="1600" b="1" i="0" u="none" strike="noStrike" kern="1200" cap="none" spc="0" normalizeH="0" baseline="0">
                <a:solidFill>
                  <a:srgbClr val="0070c0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최근 강의활동</a:t>
            </a:r>
            <a:endParaRPr kumimoji="0" lang="ko-KR" altLang="en-US" sz="1600" b="1" i="0" u="none" strike="noStrike" kern="1200" cap="none" spc="0" normalizeH="0" baseline="0">
              <a:solidFill>
                <a:srgbClr val="0070c0"/>
              </a:solidFill>
              <a:effectLst/>
              <a:uLnTx/>
              <a:uFillTx/>
              <a:latin typeface="굴림체"/>
              <a:ea typeface="굴림체"/>
              <a:cs typeface="+mn-cs"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변화하는 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CEO,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도전과 열정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/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망원동 상인 대학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,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유비쿼터스 시대의 경영 전략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/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생산성본부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,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현 시대의 경영 전략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/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서울 도시개발 공사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,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유비쿼터스 신기술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/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한국 기술 거래소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, 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열정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,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도전 정신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/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아이원 이즈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,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바람직한 인생 설계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/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한국 표준화 컨설팅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,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정보시스템공인감리단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,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기아자동차 소하리 공장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, (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주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)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한광</a:t>
            </a:r>
            <a:r>
              <a:rPr kumimoji="1" lang="en-US" altLang="ko-KR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, </a:t>
            </a:r>
            <a:r>
              <a:rPr kumimoji="1" lang="ko-KR" altLang="en-US" sz="1400" b="0" i="0" u="none" strike="noStrike" kern="0" cap="none" spc="0" normalizeH="0" baseline="0">
                <a:solidFill>
                  <a:schemeClr val="tx1"/>
                </a:solidFill>
                <a:effectLst/>
                <a:uLnTx/>
                <a:uFillTx/>
                <a:latin typeface="굴림체"/>
                <a:ea typeface="굴림체"/>
                <a:cs typeface="+mn-cs"/>
              </a:rPr>
              <a:t>세브란스 병원 의공학과</a:t>
            </a:r>
            <a:endParaRPr kumimoji="0" lang="ko-KR" altLang="en-US" sz="1400" b="0" i="0" u="none" strike="noStrike" kern="1200" cap="none" spc="0" normalizeH="0" baseline="0">
              <a:solidFill>
                <a:schemeClr val="tx1"/>
              </a:solidFill>
              <a:effectLst/>
              <a:uLnTx/>
              <a:uFillTx/>
              <a:latin typeface="굴림"/>
              <a:ea typeface="굴림"/>
              <a:cs typeface="+mn-cs"/>
            </a:endParaRPr>
          </a:p>
        </p:txBody>
      </p:sp>
      <p:sp>
        <p:nvSpPr>
          <p:cNvPr id="8198" name=""/>
          <p:cNvSpPr txBox="1"/>
          <p:nvPr/>
        </p:nvSpPr>
        <p:spPr>
          <a:xfrm>
            <a:off x="3779125" y="765035"/>
            <a:ext cx="5363227" cy="352883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>
            <a:spAutoFit/>
          </a:bodyPr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800" b="1" i="0" u="none" baseline="0" mc:Ignorable="hp" hp:hslEmbossed="0">
                <a:solidFill>
                  <a:schemeClr val="tx1"/>
                </a:solidFill>
                <a:latin typeface="굴림"/>
                <a:ea typeface="굴림"/>
              </a:rPr>
              <a:t>                                 </a:t>
            </a:r>
            <a:r>
              <a:rPr xmlns:mc="http://schemas.openxmlformats.org/markup-compatibility/2006" xmlns:hp="http://schemas.haansoft.com/office/presentation/8.0" kumimoji="0" lang="ko-KR" altLang="en-US" sz="2000" b="1" i="0" u="none" baseline="0" mc:Ignorable="hp" hp:hslEmbossed="0">
                <a:solidFill>
                  <a:schemeClr val="tx1"/>
                </a:solidFill>
                <a:latin typeface="맑은 고딕"/>
                <a:ea typeface="굴림"/>
              </a:rPr>
              <a:t>   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chemeClr val="tx1"/>
                </a:solidFill>
                <a:latin typeface="맑은 고딕"/>
                <a:ea typeface="굴림"/>
              </a:rPr>
              <a:t>강사</a:t>
            </a:r>
            <a:r>
              <a:rPr xmlns:mc="http://schemas.openxmlformats.org/markup-compatibility/2006" xmlns:hp="http://schemas.haansoft.com/office/presentation/8.0" kumimoji="0" lang="ko-KR" altLang="en-US" sz="2000" b="1" i="0" u="none" baseline="0" mc:Ignorable="hp" hp:hslEmbossed="0">
                <a:solidFill>
                  <a:schemeClr val="tx1"/>
                </a:solidFill>
                <a:latin typeface="맑은 고딕"/>
                <a:ea typeface="굴림"/>
              </a:rPr>
              <a:t> 청곤 선생</a:t>
            </a:r>
            <a:r>
              <a:rPr xmlns:mc="http://schemas.openxmlformats.org/markup-compatibility/2006" xmlns:hp="http://schemas.haansoft.com/office/presentation/8.0" kumimoji="0" lang="ko-KR" altLang="en-US" sz="1600" b="1" i="0" u="none" baseline="0" mc:Ignorable="hp" hp:hslEmbossed="0">
                <a:solidFill>
                  <a:schemeClr val="tx1"/>
                </a:solidFill>
                <a:latin typeface="HY강M"/>
                <a:ea typeface="HY강M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1400" b="0" i="0" u="none" baseline="0" mc:Ignorable="hp" hp:hslEmbossed="0">
                <a:solidFill>
                  <a:schemeClr val="tx1"/>
                </a:solidFill>
                <a:latin typeface="HY강M"/>
                <a:ea typeface="HY강M"/>
              </a:rPr>
              <a:t>(1962</a:t>
            </a:r>
            <a:r>
              <a:rPr xmlns:mc="http://schemas.openxmlformats.org/markup-compatibility/2006" xmlns:hp="http://schemas.haansoft.com/office/presentation/8.0" kumimoji="0" lang="ko-KR" altLang="en-US" sz="1400" b="0" i="0" u="none" baseline="0" mc:Ignorable="hp" hp:hslEmbossed="0">
                <a:solidFill>
                  <a:schemeClr val="tx1"/>
                </a:solidFill>
                <a:latin typeface="HY강M"/>
                <a:ea typeface="HY강M"/>
              </a:rPr>
              <a:t>년생</a:t>
            </a:r>
            <a:r>
              <a:rPr xmlns:mc="http://schemas.openxmlformats.org/markup-compatibility/2006" xmlns:hp="http://schemas.haansoft.com/office/presentation/8.0" kumimoji="0" lang="en-US" altLang="ko-KR" sz="1400" b="0" i="0" u="none" baseline="0" mc:Ignorable="hp" hp:hslEmbossed="0">
                <a:solidFill>
                  <a:schemeClr val="tx1"/>
                </a:solidFill>
                <a:latin typeface="HY강M"/>
                <a:ea typeface="HY강M"/>
              </a:rPr>
              <a:t>)</a:t>
            </a:r>
            <a:endParaRPr xmlns:mc="http://schemas.openxmlformats.org/markup-compatibility/2006" xmlns:hp="http://schemas.haansoft.com/office/presentation/8.0" kumimoji="0" lang="en-US" altLang="ko-KR" sz="1400" b="0" i="0" u="none" baseline="0" mc:Ignorable="hp" hp:hslEmbossed="0">
              <a:solidFill>
                <a:schemeClr val="tx1"/>
              </a:solidFill>
              <a:latin typeface="HY강M"/>
              <a:ea typeface="HY강M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lang="en-US" altLang="ko-KR" sz="1200" b="1" i="0" u="none" baseline="0" mc:Ignorable="hp" hp:hslEmbossed="0">
              <a:solidFill>
                <a:schemeClr val="tx1"/>
              </a:solidFill>
              <a:latin typeface="굴림"/>
              <a:ea typeface="굴림"/>
            </a:endParaRPr>
          </a:p>
          <a:p>
            <a:pPr marL="0" lvl="0" indent="0" algn="ctr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1200" b="1" i="0" u="none" baseline="0" mc:Ignorable="hp" hp:hslEmbossed="0">
                <a:solidFill>
                  <a:srgbClr val="5f5f5f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                  </a:t>
            </a:r>
            <a:r>
              <a:rPr xmlns:mc="http://schemas.openxmlformats.org/markup-compatibility/2006" xmlns:hp="http://schemas.haansoft.com/office/presentation/8.0" kumimoji="0" lang="ko-KR" altLang="en-US" sz="1200" b="1" i="0" u="none" baseline="0" mc:Ignorable="hp" hp:hslEmbossed="0">
                <a:solidFill>
                  <a:srgbClr val="5f5f5f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주소    </a:t>
            </a:r>
            <a:r>
              <a:rPr xmlns:mc="http://schemas.openxmlformats.org/markup-compatibility/2006" xmlns:hp="http://schemas.haansoft.com/office/presentation/8.0" kumimoji="0" lang="en-US" altLang="ko-KR" sz="1200" b="1" i="0" u="none" baseline="0" mc:Ignorable="hp" hp:hslEmbossed="0">
                <a:solidFill>
                  <a:srgbClr val="5f5f5f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: </a:t>
            </a:r>
            <a:r>
              <a:rPr xmlns:mc="http://schemas.openxmlformats.org/markup-compatibility/2006" xmlns:hp="http://schemas.haansoft.com/office/presentation/8.0" kumimoji="0" lang="ko-KR" altLang="en-US" sz="1200" b="1" i="0" u="none" baseline="0" mc:Ignorable="hp" hp:hslEmbossed="0">
                <a:solidFill>
                  <a:srgbClr val="5f5f5f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경기도 수원시 영통구       </a:t>
            </a:r>
            <a:endParaRPr xmlns:mc="http://schemas.openxmlformats.org/markup-compatibility/2006" xmlns:hp="http://schemas.haansoft.com/office/presentation/8.0" kumimoji="0" lang="ko-KR" altLang="en-US" sz="1200" b="1" i="0" u="none" baseline="0" mc:Ignorable="hp" hp:hslEmbossed="0">
              <a:solidFill>
                <a:srgbClr val="5f5f5f">
                  <a:alpha val="100000"/>
                </a:srgbClr>
              </a:solidFill>
              <a:latin typeface="맑은 고딕"/>
              <a:ea typeface="맑은 고딕"/>
              <a:cs typeface="+mn-cs"/>
            </a:endParaRPr>
          </a:p>
          <a:p>
            <a:pPr marL="0" lvl="0" indent="0" rtl="0" eaLnBrk="1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200" b="1" i="0" u="none" baseline="0" mc:Ignorable="hp" hp:hslEmbossed="0">
                <a:solidFill>
                  <a:srgbClr val="5f5f5f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                                     전화    </a:t>
            </a:r>
            <a:r>
              <a:rPr xmlns:mc="http://schemas.openxmlformats.org/markup-compatibility/2006" xmlns:hp="http://schemas.haansoft.com/office/presentation/8.0" kumimoji="0" lang="en-US" altLang="ko-KR" sz="1200" b="1" i="0" u="none" baseline="0" mc:Ignorable="hp" hp:hslEmbossed="0">
                <a:solidFill>
                  <a:srgbClr val="5f5f5f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: 010-</a:t>
            </a:r>
            <a:r>
              <a:rPr xmlns:mc="http://schemas.openxmlformats.org/markup-compatibility/2006" xmlns:hp="http://schemas.haansoft.com/office/presentation/8.0" kumimoji="0" lang="ko-KR" altLang="en-US" sz="1200" b="1" i="0" u="none" baseline="0" mc:Ignorable="hp" hp:hslEmbossed="0">
                <a:solidFill>
                  <a:srgbClr val="5f5f5f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                                    </a:t>
            </a:r>
            <a:endParaRPr xmlns:mc="http://schemas.openxmlformats.org/markup-compatibility/2006" xmlns:hp="http://schemas.haansoft.com/office/presentation/8.0" kumimoji="0" lang="ko-KR" altLang="en-US" sz="1200" b="1" i="0" u="none" baseline="0" mc:Ignorable="hp" hp:hslEmbossed="0">
              <a:solidFill>
                <a:srgbClr val="5f5f5f">
                  <a:alpha val="100000"/>
                </a:srgbClr>
              </a:solidFill>
              <a:latin typeface="맑은 고딕"/>
              <a:ea typeface="맑은 고딕"/>
              <a:cs typeface="+mn-cs"/>
            </a:endParaRPr>
          </a:p>
          <a:p>
            <a:pPr marL="0" lvl="0" indent="0" algn="ctr" rtl="0" eaLnBrk="1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200" b="1" i="0" u="none" baseline="0" mc:Ignorable="hp" hp:hslEmbossed="0">
                <a:solidFill>
                  <a:srgbClr val="5f5f5f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                           이메일  </a:t>
            </a:r>
            <a:r>
              <a:rPr xmlns:mc="http://schemas.openxmlformats.org/markup-compatibility/2006" xmlns:hp="http://schemas.haansoft.com/office/presentation/8.0" kumimoji="0" lang="en-US" altLang="ko-KR" sz="1200" b="1" i="0" u="none" baseline="0" mc:Ignorable="hp" hp:hslEmbossed="0">
                <a:solidFill>
                  <a:srgbClr val="5f5f5f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t>: </a:t>
            </a:r>
            <a:r>
              <a:rPr xmlns:mc="http://schemas.openxmlformats.org/markup-compatibility/2006" xmlns:hp="http://schemas.haansoft.com/office/presentation/8.0" kumimoji="0" lang="en-US" altLang="ko-KR" sz="1200" b="1" i="0" u="none" baseline="0" mc:Ignorable="hp" hp:hslEmbossed="0">
                <a:solidFill>
                  <a:srgbClr val="5f5f5f">
                    <a:alpha val="100000"/>
                  </a:srgbClr>
                </a:solidFill>
                <a:latin typeface="맑은 고딕"/>
                <a:ea typeface="맑은 고딕"/>
                <a:cs typeface="+mn-cs"/>
                <a:hlinkClick r:id="rId3"/>
              </a:rPr>
              <a:t>henryjeon62@hotmail.com</a:t>
            </a:r>
            <a:endParaRPr xmlns:mc="http://schemas.openxmlformats.org/markup-compatibility/2006" xmlns:hp="http://schemas.haansoft.com/office/presentation/8.0" kumimoji="0" lang="en-US" altLang="ko-KR" sz="1200" b="1" i="0" u="none" baseline="0" mc:Ignorable="hp" hp:hslEmbossed="0">
              <a:solidFill>
                <a:srgbClr val="5f5f5f">
                  <a:alpha val="100000"/>
                </a:srgbClr>
              </a:solidFill>
              <a:latin typeface="맑은 고딕"/>
              <a:ea typeface="맑은 고딕"/>
              <a:cs typeface="+mn-cs"/>
            </a:endParaRPr>
          </a:p>
          <a:p>
            <a:pPr marL="0" lvl="0" indent="0" algn="ctr" rtl="0" eaLnBrk="1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lang="en-US" altLang="ko-KR" sz="1200" b="1" i="0" u="none" baseline="0" mc:Ignorable="hp" hp:hslEmbossed="0">
              <a:solidFill>
                <a:srgbClr val="5f5f5f">
                  <a:alpha val="100000"/>
                </a:srgbClr>
              </a:solidFill>
              <a:latin typeface="맑은 고딕"/>
              <a:ea typeface="맑은 고딕"/>
              <a:cs typeface="+mn-cs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600" b="1" i="0" u="none" baseline="0" mc:Ignorable="hp" hp:hslEmbossed="0">
                <a:solidFill>
                  <a:srgbClr val="0070c0">
                    <a:alpha val="100000"/>
                  </a:srgbClr>
                </a:solidFill>
                <a:latin typeface="굴림"/>
                <a:ea typeface="굴림"/>
              </a:rPr>
              <a:t>                      ■ 주요 경력</a:t>
            </a:r>
            <a:endParaRPr xmlns:mc="http://schemas.openxmlformats.org/markup-compatibility/2006" xmlns:hp="http://schemas.haansoft.com/office/presentation/8.0" kumimoji="0" lang="ko-KR" altLang="en-US" sz="1600" b="1" i="0" u="none" baseline="0" mc:Ignorable="hp" hp:hslEmbossed="0">
              <a:solidFill>
                <a:srgbClr val="0070c0">
                  <a:alpha val="100000"/>
                </a:srgbClr>
              </a:solidFill>
              <a:latin typeface="굴림"/>
              <a:ea typeface="굴림"/>
            </a:endParaRPr>
          </a:p>
          <a:p>
            <a:pPr marL="0" lvl="0" indent="0" algn="l" rtl="0" eaLnBrk="0" latinLnBrk="1" hangingPunct="0">
              <a:lnSpc>
                <a:spcPct val="135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en-US" altLang="ko-KR" sz="1400" b="0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                현] ISO심사위원(한국 능률협회, 품질보증원)</a:t>
            </a:r>
            <a:endParaRPr xmlns:mc="http://schemas.openxmlformats.org/markup-compatibility/2006" xmlns:hp="http://schemas.haansoft.com/office/presentation/8.0" kumimoji="1" lang="en-US" altLang="ko-KR" sz="1400" b="0" i="0" u="none" baseline="0" mc:Ignorable="hp" hp:hslEmbossed="0">
              <a:solidFill>
                <a:schemeClr val="tx1"/>
              </a:solidFill>
              <a:latin typeface="굴림체"/>
              <a:ea typeface="굴림체"/>
            </a:endParaRPr>
          </a:p>
          <a:p>
            <a:pPr marL="0" lvl="0" indent="0" algn="l" rtl="0" eaLnBrk="0" latinLnBrk="1" hangingPunct="0">
              <a:lnSpc>
                <a:spcPct val="135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en-US" altLang="ko-KR" sz="1400" b="0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                    한국 수여 한시회(水如 漢詩會)</a:t>
            </a:r>
            <a:endParaRPr xmlns:mc="http://schemas.openxmlformats.org/markup-compatibility/2006" xmlns:hp="http://schemas.haansoft.com/office/presentation/8.0" kumimoji="1" lang="en-US" altLang="ko-KR" sz="1400" b="0" i="0" u="none" baseline="0" mc:Ignorable="hp" hp:hslEmbossed="0">
              <a:solidFill>
                <a:schemeClr val="tx1"/>
              </a:solidFill>
              <a:latin typeface="굴림체"/>
              <a:ea typeface="굴림체"/>
            </a:endParaRPr>
          </a:p>
          <a:p>
            <a:pPr marL="0" lvl="0" indent="0" algn="l" rtl="0" eaLnBrk="0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en-US" altLang="ko-KR" sz="1400" b="0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                </a:t>
            </a:r>
            <a:r>
              <a:rPr xmlns:mc="http://schemas.openxmlformats.org/markup-compatibility/2006" xmlns:hp="http://schemas.haansoft.com/office/presentation/8.0" kumimoji="1" lang="ko-KR" altLang="en-US" sz="1400" b="0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전</a:t>
            </a:r>
            <a:r>
              <a:rPr xmlns:mc="http://schemas.openxmlformats.org/markup-compatibility/2006" xmlns:hp="http://schemas.haansoft.com/office/presentation/8.0" kumimoji="1" lang="en-US" altLang="ko-KR" sz="1400" b="0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] (주)</a:t>
            </a:r>
            <a:r>
              <a:rPr xmlns:mc="http://schemas.openxmlformats.org/markup-compatibility/2006" xmlns:hp="http://schemas.haansoft.com/office/presentation/8.0" kumimoji="1" lang="ko-KR" altLang="en-US" sz="1400" b="0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 R&amp;B</a:t>
            </a:r>
            <a:r>
              <a:rPr xmlns:mc="http://schemas.openxmlformats.org/markup-compatibility/2006" xmlns:hp="http://schemas.haansoft.com/office/presentation/8.0" kumimoji="1" lang="en-US" altLang="ko-KR" sz="1400" b="0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D</a:t>
            </a:r>
            <a:r>
              <a:rPr xmlns:mc="http://schemas.openxmlformats.org/markup-compatibility/2006" xmlns:hp="http://schemas.haansoft.com/office/presentation/8.0" kumimoji="1" lang="ko-KR" altLang="en-US" sz="1400" b="0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 Partne</a:t>
            </a:r>
            <a:r>
              <a:rPr xmlns:mc="http://schemas.openxmlformats.org/markup-compatibility/2006" xmlns:hp="http://schemas.haansoft.com/office/presentation/8.0" kumimoji="1" lang="en-US" altLang="ko-KR" sz="1400" b="0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rs</a:t>
            </a:r>
            <a:r>
              <a:rPr xmlns:mc="http://schemas.openxmlformats.org/markup-compatibility/2006" xmlns:hp="http://schemas.haansoft.com/office/presentation/8.0" kumimoji="1" lang="ko-KR" altLang="en-US" sz="1400" b="0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  수석 </a:t>
            </a:r>
            <a:r>
              <a:rPr xmlns:mc="http://schemas.openxmlformats.org/markup-compatibility/2006" xmlns:hp="http://schemas.haansoft.com/office/presentation/8.0" kumimoji="1" lang="en-US" altLang="ko-KR" sz="1400" b="0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컨설턴트</a:t>
            </a:r>
            <a:endParaRPr xmlns:mc="http://schemas.openxmlformats.org/markup-compatibility/2006" xmlns:hp="http://schemas.haansoft.com/office/presentation/8.0" kumimoji="1" lang="en-US" altLang="ko-KR" sz="1400" b="0" i="0" u="none" baseline="0" mc:Ignorable="hp" hp:hslEmbossed="0">
              <a:solidFill>
                <a:schemeClr val="tx1"/>
              </a:solidFill>
              <a:latin typeface="굴림체"/>
              <a:ea typeface="굴림체"/>
            </a:endParaRPr>
          </a:p>
          <a:p>
            <a:pPr marL="0" lvl="0" indent="0" algn="l" rtl="0" eaLnBrk="0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en-US" altLang="ko-KR" sz="1400" b="0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                 </a:t>
            </a:r>
            <a:r>
              <a:rPr xmlns:mc="http://schemas.openxmlformats.org/markup-compatibility/2006" xmlns:hp="http://schemas.haansoft.com/office/presentation/8.0" kumimoji="1" lang="ko-KR" altLang="en-US" sz="1400" b="0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   (주) HS</a:t>
            </a:r>
            <a:r>
              <a:rPr xmlns:mc="http://schemas.openxmlformats.org/markup-compatibility/2006" xmlns:hp="http://schemas.haansoft.com/office/presentation/8.0" kumimoji="1" lang="en-US" altLang="ko-KR" sz="1400" b="0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 </a:t>
            </a:r>
            <a:r>
              <a:rPr xmlns:mc="http://schemas.openxmlformats.org/markup-compatibility/2006" xmlns:hp="http://schemas.haansoft.com/office/presentation/8.0" kumimoji="1" lang="ko-KR" altLang="en-US" sz="1400" b="0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경영 컨설팅</a:t>
            </a:r>
            <a:r>
              <a:rPr xmlns:mc="http://schemas.openxmlformats.org/markup-compatibility/2006" xmlns:hp="http://schemas.haansoft.com/office/presentation/8.0" kumimoji="1" lang="en-US" altLang="ko-KR" sz="1400" b="0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 </a:t>
            </a:r>
            <a:r>
              <a:rPr xmlns:mc="http://schemas.openxmlformats.org/markup-compatibility/2006" xmlns:hp="http://schemas.haansoft.com/office/presentation/8.0" kumimoji="1" lang="ko-KR" altLang="en-US" sz="1400" b="0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수석 컨설턴트</a:t>
            </a:r>
            <a:endParaRPr xmlns:mc="http://schemas.openxmlformats.org/markup-compatibility/2006" xmlns:hp="http://schemas.haansoft.com/office/presentation/8.0" kumimoji="1" lang="ko-KR" altLang="en-US" sz="1400" b="0" i="0" u="none" baseline="0" mc:Ignorable="hp" hp:hslEmbossed="0">
              <a:solidFill>
                <a:schemeClr val="tx1"/>
              </a:solidFill>
              <a:latin typeface="굴림체"/>
              <a:ea typeface="굴림체"/>
            </a:endParaRPr>
          </a:p>
          <a:p>
            <a:pPr marL="0" lvl="0" indent="0" algn="l" rtl="0" eaLnBrk="0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1400" b="0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          </a:t>
            </a:r>
            <a:r>
              <a:rPr xmlns:mc="http://schemas.openxmlformats.org/markup-compatibility/2006" xmlns:hp="http://schemas.haansoft.com/office/presentation/8.0" kumimoji="1" lang="en-US" altLang="ko-KR" sz="1400" b="0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   </a:t>
            </a:r>
            <a:r>
              <a:rPr xmlns:mc="http://schemas.openxmlformats.org/markup-compatibility/2006" xmlns:hp="http://schemas.haansoft.com/office/presentation/8.0" kumimoji="1" lang="ko-KR" altLang="en-US" sz="1400" b="0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 </a:t>
            </a:r>
            <a:r>
              <a:rPr xmlns:mc="http://schemas.openxmlformats.org/markup-compatibility/2006" xmlns:hp="http://schemas.haansoft.com/office/presentation/8.0" kumimoji="1" lang="en-US" altLang="ko-KR" sz="1400" b="0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      TG 정보 기술 대표</a:t>
            </a:r>
            <a:r>
              <a:rPr xmlns:mc="http://schemas.openxmlformats.org/markup-compatibility/2006" xmlns:hp="http://schemas.haansoft.com/office/presentation/8.0" kumimoji="1" lang="ko-KR" altLang="en-US" sz="1400" b="0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(RFID B</a:t>
            </a:r>
            <a:r>
              <a:rPr xmlns:mc="http://schemas.openxmlformats.org/markup-compatibility/2006" xmlns:hp="http://schemas.haansoft.com/office/presentation/8.0" kumimoji="1" lang="en-US" altLang="ko-KR" sz="1400" b="0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usiness)</a:t>
            </a:r>
            <a:endParaRPr xmlns:mc="http://schemas.openxmlformats.org/markup-compatibility/2006" xmlns:hp="http://schemas.haansoft.com/office/presentation/8.0" kumimoji="1" lang="en-US" altLang="ko-KR" sz="1400" b="0" i="0" u="none" baseline="0" mc:Ignorable="hp" hp:hslEmbossed="0">
              <a:solidFill>
                <a:schemeClr val="tx1"/>
              </a:solidFill>
              <a:latin typeface="굴림체"/>
              <a:ea typeface="굴림체"/>
            </a:endParaRPr>
          </a:p>
          <a:p>
            <a:pPr marL="0" lvl="0" indent="0" algn="ctr" rtl="0" eaLnBrk="1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lang="en-US" altLang="ko-KR" sz="1200" b="1" i="0" u="none" baseline="0" mc:Ignorable="hp" hp:hslEmbossed="0">
              <a:solidFill>
                <a:srgbClr val="5f5f5f">
                  <a:alpha val="100000"/>
                </a:srgbClr>
              </a:solidFill>
              <a:latin typeface="맑은 고딕"/>
              <a:ea typeface="맑은 고딕"/>
              <a:cs typeface="+mn-cs"/>
            </a:endParaRPr>
          </a:p>
        </p:txBody>
      </p:sp>
      <p:pic>
        <p:nvPicPr>
          <p:cNvPr id="8199" name="" descr="이미지 썸네일">
            <a:hlinkClick r:id="rId4"/>
          </p:cNvPr>
          <p:cNvPicPr>
            <a:picLocks noChangeAspect="1"/>
          </p:cNvPicPr>
          <p:nvPr/>
        </p:nvPicPr>
        <p:blipFill rotWithShape="1">
          <a:blip r:embed="rId5">
            <a:lum/>
          </a:blip>
          <a:stretch>
            <a:fillRect/>
          </a:stretch>
        </p:blipFill>
        <p:spPr>
          <a:xfrm>
            <a:off x="8394732" y="6109172"/>
            <a:ext cx="665065" cy="620579"/>
          </a:xfrm>
          <a:prstGeom prst="rect">
            <a:avLst/>
          </a:prstGeom>
          <a:noFill/>
          <a:ln>
            <a:noFill/>
          </a:ln>
        </p:spPr>
      </p:pic>
      <p:sp>
        <p:nvSpPr>
          <p:cNvPr id="8200" name=""/>
          <p:cNvSpPr txBox="1"/>
          <p:nvPr/>
        </p:nvSpPr>
        <p:spPr>
          <a:xfrm>
            <a:off x="5729836" y="87298"/>
            <a:ext cx="3345813" cy="241243"/>
          </a:xfrm>
          <a:prstGeom prst="rect">
            <a:avLst/>
          </a:prstGeom>
          <a:noFill/>
          <a:ln>
            <a:noFill/>
          </a:ln>
        </p:spPr>
        <p:txBody>
          <a:bodyPr vert="horz" lIns="56651" tIns="28325" rIns="56651" bIns="28325" anchor="t">
            <a:spAutoFit/>
          </a:bodyPr>
          <a:p>
            <a:pPr marL="0" lvl="0" indent="0" algn="r" defTabSz="912933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200" b="1" i="0" u="none" baseline="0" mc:Ignorable="hp" hp:hslEmbossed="0">
                <a:solidFill>
                  <a:srgbClr val="404040">
                    <a:alpha val="100000"/>
                  </a:srgbClr>
                </a:solidFill>
                <a:latin typeface="-윤명조220"/>
                <a:ea typeface="-윤명조220"/>
              </a:rPr>
              <a:t>특강제안서</a:t>
            </a:r>
            <a:endParaRPr xmlns:mc="http://schemas.openxmlformats.org/markup-compatibility/2006" xmlns:hp="http://schemas.haansoft.com/office/presentation/8.0" kumimoji="0" lang="ko-KR" altLang="en-US" sz="1200" b="1" i="0" u="none" baseline="0" mc:Ignorable="hp" hp:hslEmbossed="0">
              <a:solidFill>
                <a:srgbClr val="404040">
                  <a:alpha val="100000"/>
                </a:srgbClr>
              </a:solidFill>
              <a:latin typeface="-윤명조220"/>
              <a:ea typeface="-윤명조220"/>
            </a:endParaRPr>
          </a:p>
        </p:txBody>
      </p:sp>
    </p:spTree>
    <p:extLst>
      <p:ext uri="{BB962C8B-B14F-4D97-AF65-F5344CB8AC3E}">
        <p14:creationId xmlns:p14="http://schemas.microsoft.com/office/powerpoint/2010/main" val="4188111175"/>
      </p:ext>
    </p:extLst>
  </p:cSld>
  <p:clrMapOvr>
    <a:masterClrMapping/>
  </p:clrMapOvr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2028" y="6355215"/>
            <a:ext cx="2133178" cy="365046"/>
          </a:xfrm>
          <a:noFill/>
          <a:ln>
            <a:noFill/>
          </a:ln>
        </p:spPr>
        <p:txBody>
          <a:bodyPr vert="horz" lIns="91440" tIns="45720" rIns="91440" bIns="45720" anchor="ctr">
            <a:noAutofit/>
          </a:bodyPr>
          <a:lstStyle>
            <a:lvl1pPr marL="0" lvl="0" indent="0" algn="r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0" lang="ko-KR" altLang="en-US" sz="1200" b="0" i="0" u="none" baseline="0" mc:Ignorable="hp" hp:hslEmbossed="0">
                <a:solidFill>
                  <a:srgbClr val="898989">
                    <a:alpha val="100000"/>
                  </a:srgbClr>
                </a:solidFill>
                <a:latin typeface="맑은 고딕"/>
                <a:ea typeface="맑은 고딕"/>
              </a:defRPr>
            </a:lvl1pPr>
          </a:lstStyle>
          <a:p>
            <a:pPr marL="0" lvl="0" indent="0" algn="r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fld id="{D608E84F-462E-4FA5-8901-3BA5BA3B3E16}" type="slidenum">
              <a:rPr xmlns:mc="http://schemas.openxmlformats.org/markup-compatibility/2006" xmlns:hp="http://schemas.haansoft.com/office/presentation/8.0" kumimoji="0" lang="en-US" altLang="en-US" sz="1200" b="0" i="0" u="none" baseline="0" mc:Ignorable="hp" hp:hslEmbossed="0">
                <a:solidFill>
                  <a:srgbClr val="898989">
                    <a:alpha val="100000"/>
                  </a:srgbClr>
                </a:solidFill>
                <a:latin typeface="맑은 고딕"/>
                <a:ea typeface="맑은 고딕"/>
                <a:cs typeface="+mn-cs"/>
              </a:rPr>
              <a:pPr marL="0" lvl="0" indent="0" algn="r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t>6</a:t>
            </a:fld>
            <a:endParaRPr xmlns:mc="http://schemas.openxmlformats.org/markup-compatibility/2006" xmlns:hp="http://schemas.haansoft.com/office/presentation/8.0" kumimoji="0" lang="en-US" altLang="en-US" sz="1200" b="0" i="0" u="none" baseline="0" mc:Ignorable="hp" hp:hslEmbossed="0">
              <a:solidFill>
                <a:srgbClr val="898989">
                  <a:alpha val="100000"/>
                </a:srgbClr>
              </a:solidFill>
              <a:latin typeface="맑은 고딕"/>
              <a:ea typeface="맑은 고딕"/>
              <a:cs typeface="+mn-cs"/>
            </a:endParaRPr>
          </a:p>
        </p:txBody>
      </p:sp>
      <p:pic>
        <p:nvPicPr>
          <p:cNvPr id="9219" name="" descr="C:\Documents and Settings\yumstage\My Documents\My Received Files\그림10 copy.jpg"/>
          <p:cNvPicPr>
            <a:picLocks noChangeAspect="1"/>
          </p:cNvPicPr>
          <p:nvPr/>
        </p:nvPicPr>
        <p:blipFill rotWithShape="1">
          <a:blip r:embed="rId2">
            <a:lum/>
          </a:blip>
          <a:stretch>
            <a:fillRect/>
          </a:stretch>
        </p:blipFill>
        <p:spPr>
          <a:xfrm>
            <a:off x="0" y="0"/>
            <a:ext cx="9142352" cy="6856736"/>
          </a:xfrm>
          <a:prstGeom prst="rect">
            <a:avLst/>
          </a:prstGeom>
          <a:noFill/>
          <a:ln>
            <a:noFill/>
          </a:ln>
        </p:spPr>
      </p:pic>
      <p:sp>
        <p:nvSpPr>
          <p:cNvPr id="9220" name="직사각형 10"/>
          <p:cNvSpPr/>
          <p:nvPr/>
        </p:nvSpPr>
        <p:spPr>
          <a:xfrm>
            <a:off x="2357438" y="6072188"/>
            <a:ext cx="7358062" cy="2619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1100" b="0" i="0" u="none" strike="noStrike" kern="1200" cap="none" spc="0" normalizeH="0" baseline="0"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&gt; </a:t>
            </a:r>
            <a:r>
              <a:rPr kumimoji="0" lang="ko-KR" altLang="en-US" sz="1100" b="0" i="0" u="none" strike="noStrike" kern="1200" cap="none" spc="0" normalizeH="0" baseline="0"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세부내용 및 진행구성은 고객사의 요청에 따라 변경 가능합니다</a:t>
            </a:r>
            <a:r>
              <a:rPr kumimoji="0" lang="en-US" altLang="ko-KR" sz="1100" b="0" i="0" u="none" strike="noStrike" kern="1200" cap="none" spc="0" normalizeH="0" baseline="0"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 </a:t>
            </a:r>
            <a:endParaRPr kumimoji="0" lang="en-US" altLang="ko-KR" sz="1100" b="0" i="0" u="none" strike="noStrike" kern="1200" cap="none" spc="0" normalizeH="0" baseline="0">
              <a:solidFill>
                <a:schemeClr val="bg1">
                  <a:lumMod val="50000"/>
                </a:schemeClr>
              </a:solidFill>
              <a:latin typeface="맑은 고딕"/>
              <a:ea typeface="맑은 고딕"/>
              <a:cs typeface="+mn-cs"/>
            </a:endParaRPr>
          </a:p>
        </p:txBody>
      </p:sp>
      <p:sp>
        <p:nvSpPr>
          <p:cNvPr id="9221" name=""/>
          <p:cNvSpPr txBox="1"/>
          <p:nvPr/>
        </p:nvSpPr>
        <p:spPr>
          <a:xfrm>
            <a:off x="485668" y="753927"/>
            <a:ext cx="1891990" cy="287292"/>
          </a:xfrm>
          <a:prstGeom prst="rect">
            <a:avLst/>
          </a:prstGeom>
          <a:noFill/>
          <a:ln>
            <a:noFill/>
          </a:ln>
        </p:spPr>
        <p:txBody>
          <a:bodyPr vert="horz" wrap="none" lIns="56659" tIns="28329" rIns="56659" bIns="28329" anchor="t">
            <a:spAutoFit/>
          </a:bodyPr>
          <a:p>
            <a:pPr marL="282612" lvl="0" indent="-282612" algn="l" defTabSz="912933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</a:rPr>
              <a:t>03.  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</a:rPr>
              <a:t>강의내용 </a:t>
            </a: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</a:rPr>
              <a:t>- 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</a:rPr>
              <a:t>요약</a:t>
            </a:r>
            <a:endParaRPr xmlns:mc="http://schemas.openxmlformats.org/markup-compatibility/2006" xmlns:hp="http://schemas.haansoft.com/office/presentation/8.0" kumimoji="0" lang="en-US" altLang="ko-KR" sz="1500" b="1" i="0" u="none" baseline="0" mc:Ignorable="hp" hp:hslEmbossed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</a:endParaRPr>
          </a:p>
        </p:txBody>
      </p:sp>
      <p:sp>
        <p:nvSpPr>
          <p:cNvPr id="9222" name="모서리가 접힌 도형 8"/>
          <p:cNvSpPr/>
          <p:nvPr/>
        </p:nvSpPr>
        <p:spPr>
          <a:xfrm>
            <a:off x="484188" y="1331913"/>
            <a:ext cx="8374062" cy="4751387"/>
          </a:xfrm>
          <a:prstGeom prst="foldedCorner">
            <a:avLst>
              <a:gd name="adj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endParaRPr kumimoji="1" lang="ko-KR" altLang="en-US" sz="1800" b="0" i="0" u="none" strike="noStrike" kern="1200" cap="none" spc="0" normalizeH="0" baseline="0"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9223" name="Group 1"/>
          <p:cNvGrpSpPr/>
          <p:nvPr/>
        </p:nvGrpSpPr>
        <p:grpSpPr>
          <a:xfrm rot="0">
            <a:off x="285674" y="1365017"/>
            <a:ext cx="461890" cy="4680690"/>
            <a:chOff x="285674" y="1365017"/>
            <a:chExt cx="461890" cy="4680690"/>
          </a:xfrm>
        </p:grpSpPr>
        <p:sp>
          <p:nvSpPr>
            <p:cNvPr id="9297" name=""/>
            <p:cNvSpPr/>
            <p:nvPr/>
          </p:nvSpPr>
          <p:spPr>
            <a:xfrm rot="21600000">
              <a:off x="285674" y="1365017"/>
              <a:ext cx="461890" cy="204738"/>
            </a:xfrm>
            <a:custGeom>
              <a:avLst/>
              <a:gdLst>
                <a:gd name="T0" fmla="*/ -12111 w 500066"/>
                <a:gd name="T1" fmla="*/ 0 h 214302"/>
                <a:gd name="T2" fmla="*/ 17694720 60000 65536"/>
                <a:gd name="T3" fmla="*/ 7697 w 500066"/>
                <a:gd name="T4" fmla="*/ 31384 h 214302"/>
                <a:gd name="T5" fmla="*/ 17694720 60000 65536"/>
                <a:gd name="T6" fmla="*/ 0 w 500066"/>
                <a:gd name="T7" fmla="*/ -23921 h 214302"/>
                <a:gd name="T8" fmla="*/ 11796480 60000 65536"/>
                <a:gd name="T9" fmla="*/ 7697 w 500066"/>
                <a:gd name="T10" fmla="*/ -13690 h 214302"/>
                <a:gd name="T11" fmla="*/ 5898240 60000 65536"/>
                <a:gd name="T12" fmla="*/ -12111 w 500066"/>
                <a:gd name="T13" fmla="*/ 17694 h 214302"/>
                <a:gd name="T14" fmla="*/ 5898240 60000 65536"/>
                <a:gd name="T15" fmla="*/ -31919 w 500066"/>
                <a:gd name="T16" fmla="*/ -13690 h 214302"/>
                <a:gd name="T17" fmla="*/ 5898240 60000 65536"/>
                <a:gd name="T18" fmla="*/ -24222 w 500066"/>
                <a:gd name="T19" fmla="*/ -23921 h 214302"/>
                <a:gd name="T20" fmla="*/ 0 60000 65536"/>
                <a:gd name="T21" fmla="*/ -31919 w 500066"/>
                <a:gd name="T22" fmla="*/ 31384 h 214302"/>
                <a:gd name="T23" fmla="*/ 17694720 60000 65536"/>
                <a:gd name="T24" fmla="*/ 73233 w 500066"/>
                <a:gd name="T25" fmla="*/ 31384 h 214302"/>
                <a:gd name="T26" fmla="*/ 426833 w 500066"/>
                <a:gd name="T27" fmla="*/ 182918 h 214302"/>
              </a:gdLst>
              <a:cxnLst>
                <a:cxn ang="T2">
                  <a:pos x="T0" y="T1"/>
                </a:cxn>
                <a:cxn ang="T5">
                  <a:pos x="T3" y="T4"/>
                </a:cxn>
                <a:cxn ang="T8">
                  <a:pos x="T6" y="T7"/>
                </a:cxn>
                <a:cxn ang="T11">
                  <a:pos x="T9" y="T10"/>
                </a:cxn>
                <a:cxn ang="T14">
                  <a:pos x="T12" y="T13"/>
                </a:cxn>
                <a:cxn ang="T17">
                  <a:pos x="T15" y="T16"/>
                </a:cxn>
                <a:cxn ang="T20">
                  <a:pos x="T18" y="T19"/>
                </a:cxn>
                <a:cxn ang="T23">
                  <a:pos x="T21" y="T22"/>
                </a:cxn>
              </a:cxnLst>
              <a:rect l="T24" t="T25" r="T26" b="T27"/>
              <a:pathLst>
                <a:path w="500066" h="214302">
                  <a:moveTo>
                    <a:pt x="0" y="107151"/>
                  </a:moveTo>
                  <a:lnTo>
                    <a:pt x="0" y="107151"/>
                  </a:lnTo>
                  <a:arcTo wR="250033" hR="107151" stAng="10800002" swAng="5399996"/>
                  <a:lnTo>
                    <a:pt x="250033" y="0"/>
                  </a:lnTo>
                  <a:arcTo wR="250033" hR="107151" stAng="-5400001" swAng="5400001"/>
                  <a:lnTo>
                    <a:pt x="500066" y="107151"/>
                  </a:lnTo>
                  <a:arcTo wR="250033" hR="107151" stAng="0" swAng="5400001"/>
                  <a:lnTo>
                    <a:pt x="250033" y="214302"/>
                  </a:lnTo>
                  <a:arcTo wR="250033" hR="107151" stAng="5400001" swAng="5400001"/>
                  <a:close/>
                  <a:moveTo>
                    <a:pt x="53576" y="107151"/>
                  </a:moveTo>
                  <a:lnTo>
                    <a:pt x="53576" y="107151"/>
                  </a:lnTo>
                  <a:arcTo wR="196458" hR="53576" stAng="10800002" swAng="-5400001"/>
                  <a:lnTo>
                    <a:pt x="250034" y="160727"/>
                  </a:lnTo>
                  <a:arcTo wR="196458" hR="53576" stAng="5400001" swAng="-5400001"/>
                  <a:lnTo>
                    <a:pt x="446492" y="107151"/>
                  </a:lnTo>
                  <a:arcTo wR="196458" hR="53576" stAng="0" swAng="-5400001"/>
                  <a:lnTo>
                    <a:pt x="250034" y="53575"/>
                  </a:lnTo>
                  <a:arcTo wR="196458" hR="53576" stAng="-5400001" swAng="-5399996"/>
                  <a:close/>
                </a:path>
              </a:pathLst>
            </a:custGeom>
            <a:solidFill>
              <a:schemeClr val="accent1"/>
            </a:solidFill>
            <a:ln w="38235" cap="flat" cmpd="sng" algn="ctr">
              <a:solidFill>
                <a:schemeClr val="bg1">
                  <a:alpha val="100000"/>
                </a:schemeClr>
              </a:solidFill>
              <a:prstDash val="solid"/>
              <a:round/>
              <a:headEnd w="med" len="med"/>
              <a:tailEnd w="med" len="med"/>
            </a:ln>
            <a:effectLst>
              <a:outerShdw dist="20038" dir="5400000" algn="br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 marL="0" lvl="0" indent="0" algn="l">
                <a:buNone/>
                <a:defRPr/>
              </a:pPr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298" name=""/>
            <p:cNvSpPr/>
            <p:nvPr/>
          </p:nvSpPr>
          <p:spPr>
            <a:xfrm rot="21600000">
              <a:off x="285674" y="1703104"/>
              <a:ext cx="461890" cy="203119"/>
            </a:xfrm>
            <a:custGeom>
              <a:avLst/>
              <a:gdLst>
                <a:gd name="T0" fmla="*/ -12111 w 500066"/>
                <a:gd name="T1" fmla="*/ 0 h 214301"/>
                <a:gd name="T2" fmla="*/ 17694720 60000 65536"/>
                <a:gd name="T3" fmla="*/ 7697 w 500066"/>
                <a:gd name="T4" fmla="*/ 31384 h 214301"/>
                <a:gd name="T5" fmla="*/ 17694720 60000 65536"/>
                <a:gd name="T6" fmla="*/ 0 w 500066"/>
                <a:gd name="T7" fmla="*/ -23921 h 214301"/>
                <a:gd name="T8" fmla="*/ 11796480 60000 65536"/>
                <a:gd name="T9" fmla="*/ 7697 w 500066"/>
                <a:gd name="T10" fmla="*/ -13691 h 214301"/>
                <a:gd name="T11" fmla="*/ 5898240 60000 65536"/>
                <a:gd name="T12" fmla="*/ -12111 w 500066"/>
                <a:gd name="T13" fmla="*/ 17693 h 214301"/>
                <a:gd name="T14" fmla="*/ 5898240 60000 65536"/>
                <a:gd name="T15" fmla="*/ -31919 w 500066"/>
                <a:gd name="T16" fmla="*/ -13691 h 214301"/>
                <a:gd name="T17" fmla="*/ 5898240 60000 65536"/>
                <a:gd name="T18" fmla="*/ -24222 w 500066"/>
                <a:gd name="T19" fmla="*/ -23921 h 214301"/>
                <a:gd name="T20" fmla="*/ 0 60000 65536"/>
                <a:gd name="T21" fmla="*/ -31919 w 500066"/>
                <a:gd name="T22" fmla="*/ 31384 h 214301"/>
                <a:gd name="T23" fmla="*/ 17694720 60000 65536"/>
                <a:gd name="T24" fmla="*/ 73233 w 500066"/>
                <a:gd name="T25" fmla="*/ 31384 h 214301"/>
                <a:gd name="T26" fmla="*/ 426833 w 500066"/>
                <a:gd name="T27" fmla="*/ 182917 h 214301"/>
              </a:gdLst>
              <a:cxnLst>
                <a:cxn ang="T2">
                  <a:pos x="T0" y="T1"/>
                </a:cxn>
                <a:cxn ang="T5">
                  <a:pos x="T3" y="T4"/>
                </a:cxn>
                <a:cxn ang="T8">
                  <a:pos x="T6" y="T7"/>
                </a:cxn>
                <a:cxn ang="T11">
                  <a:pos x="T9" y="T10"/>
                </a:cxn>
                <a:cxn ang="T14">
                  <a:pos x="T12" y="T13"/>
                </a:cxn>
                <a:cxn ang="T17">
                  <a:pos x="T15" y="T16"/>
                </a:cxn>
                <a:cxn ang="T20">
                  <a:pos x="T18" y="T19"/>
                </a:cxn>
                <a:cxn ang="T23">
                  <a:pos x="T21" y="T22"/>
                </a:cxn>
              </a:cxnLst>
              <a:rect l="T24" t="T25" r="T26" b="T27"/>
              <a:pathLst>
                <a:path w="500066" h="214301">
                  <a:moveTo>
                    <a:pt x="0" y="107151"/>
                  </a:moveTo>
                  <a:lnTo>
                    <a:pt x="0" y="107151"/>
                  </a:lnTo>
                  <a:arcTo wR="250033" hR="107151" stAng="10800002" swAng="5399996"/>
                  <a:lnTo>
                    <a:pt x="250033" y="0"/>
                  </a:lnTo>
                  <a:arcTo wR="250033" hR="107151" stAng="-5400001" swAng="5400001"/>
                  <a:lnTo>
                    <a:pt x="500066" y="107151"/>
                  </a:lnTo>
                  <a:arcTo wR="250033" hR="107151" stAng="0" swAng="5400001"/>
                  <a:lnTo>
                    <a:pt x="250033" y="214302"/>
                  </a:lnTo>
                  <a:arcTo wR="250033" hR="107151" stAng="5400001" swAng="5400001"/>
                  <a:close/>
                  <a:moveTo>
                    <a:pt x="53575" y="107151"/>
                  </a:moveTo>
                  <a:lnTo>
                    <a:pt x="53575" y="107151"/>
                  </a:lnTo>
                  <a:arcTo wR="196458" hR="53575" stAng="10800002" swAng="-5400001"/>
                  <a:lnTo>
                    <a:pt x="250033" y="160726"/>
                  </a:lnTo>
                  <a:arcTo wR="196458" hR="53575" stAng="5400001" swAng="-5400001"/>
                  <a:lnTo>
                    <a:pt x="446491" y="107151"/>
                  </a:lnTo>
                  <a:arcTo wR="196458" hR="53575" stAng="0" swAng="-5400001"/>
                  <a:lnTo>
                    <a:pt x="250033" y="53576"/>
                  </a:lnTo>
                  <a:arcTo wR="196458" hR="53575" stAng="-5400001" swAng="-5399996"/>
                  <a:close/>
                </a:path>
              </a:pathLst>
            </a:custGeom>
            <a:solidFill>
              <a:schemeClr val="accent1"/>
            </a:solidFill>
            <a:ln w="38235" cap="flat" cmpd="sng" algn="ctr">
              <a:solidFill>
                <a:schemeClr val="bg1">
                  <a:alpha val="100000"/>
                </a:schemeClr>
              </a:solidFill>
              <a:prstDash val="solid"/>
              <a:round/>
              <a:headEnd w="med" len="med"/>
              <a:tailEnd w="med" len="med"/>
            </a:ln>
            <a:effectLst>
              <a:outerShdw dist="20038" dir="5400000" algn="br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 marL="0" lvl="0" indent="0" algn="l">
                <a:buNone/>
                <a:defRPr/>
              </a:pPr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299" name=""/>
            <p:cNvSpPr/>
            <p:nvPr/>
          </p:nvSpPr>
          <p:spPr>
            <a:xfrm rot="21600000">
              <a:off x="285674" y="2045935"/>
              <a:ext cx="461890" cy="204738"/>
            </a:xfrm>
            <a:custGeom>
              <a:avLst/>
              <a:gdLst>
                <a:gd name="T0" fmla="*/ -12111 w 500066"/>
                <a:gd name="T1" fmla="*/ 0 h 214302"/>
                <a:gd name="T2" fmla="*/ 17694720 60000 65536"/>
                <a:gd name="T3" fmla="*/ 7697 w 500066"/>
                <a:gd name="T4" fmla="*/ 31384 h 214302"/>
                <a:gd name="T5" fmla="*/ 17694720 60000 65536"/>
                <a:gd name="T6" fmla="*/ 0 w 500066"/>
                <a:gd name="T7" fmla="*/ -23921 h 214302"/>
                <a:gd name="T8" fmla="*/ 11796480 60000 65536"/>
                <a:gd name="T9" fmla="*/ 7697 w 500066"/>
                <a:gd name="T10" fmla="*/ -13690 h 214302"/>
                <a:gd name="T11" fmla="*/ 5898240 60000 65536"/>
                <a:gd name="T12" fmla="*/ -12111 w 500066"/>
                <a:gd name="T13" fmla="*/ 17694 h 214302"/>
                <a:gd name="T14" fmla="*/ 5898240 60000 65536"/>
                <a:gd name="T15" fmla="*/ -31919 w 500066"/>
                <a:gd name="T16" fmla="*/ -13690 h 214302"/>
                <a:gd name="T17" fmla="*/ 5898240 60000 65536"/>
                <a:gd name="T18" fmla="*/ -24222 w 500066"/>
                <a:gd name="T19" fmla="*/ -23921 h 214302"/>
                <a:gd name="T20" fmla="*/ 0 60000 65536"/>
                <a:gd name="T21" fmla="*/ -31919 w 500066"/>
                <a:gd name="T22" fmla="*/ 31384 h 214302"/>
                <a:gd name="T23" fmla="*/ 17694720 60000 65536"/>
                <a:gd name="T24" fmla="*/ 73233 w 500066"/>
                <a:gd name="T25" fmla="*/ 31384 h 214302"/>
                <a:gd name="T26" fmla="*/ 426833 w 500066"/>
                <a:gd name="T27" fmla="*/ 182918 h 214302"/>
              </a:gdLst>
              <a:cxnLst>
                <a:cxn ang="T2">
                  <a:pos x="T0" y="T1"/>
                </a:cxn>
                <a:cxn ang="T5">
                  <a:pos x="T3" y="T4"/>
                </a:cxn>
                <a:cxn ang="T8">
                  <a:pos x="T6" y="T7"/>
                </a:cxn>
                <a:cxn ang="T11">
                  <a:pos x="T9" y="T10"/>
                </a:cxn>
                <a:cxn ang="T14">
                  <a:pos x="T12" y="T13"/>
                </a:cxn>
                <a:cxn ang="T17">
                  <a:pos x="T15" y="T16"/>
                </a:cxn>
                <a:cxn ang="T20">
                  <a:pos x="T18" y="T19"/>
                </a:cxn>
                <a:cxn ang="T23">
                  <a:pos x="T21" y="T22"/>
                </a:cxn>
              </a:cxnLst>
              <a:rect l="T24" t="T25" r="T26" b="T27"/>
              <a:pathLst>
                <a:path w="500066" h="214302">
                  <a:moveTo>
                    <a:pt x="0" y="107151"/>
                  </a:moveTo>
                  <a:lnTo>
                    <a:pt x="0" y="107151"/>
                  </a:lnTo>
                  <a:arcTo wR="250033" hR="107151" stAng="10800002" swAng="5399996"/>
                  <a:lnTo>
                    <a:pt x="250033" y="0"/>
                  </a:lnTo>
                  <a:arcTo wR="250033" hR="107151" stAng="-5400001" swAng="5400001"/>
                  <a:lnTo>
                    <a:pt x="500066" y="107151"/>
                  </a:lnTo>
                  <a:arcTo wR="250033" hR="107151" stAng="0" swAng="5400001"/>
                  <a:lnTo>
                    <a:pt x="250033" y="214302"/>
                  </a:lnTo>
                  <a:arcTo wR="250033" hR="107151" stAng="5400001" swAng="5400001"/>
                  <a:close/>
                  <a:moveTo>
                    <a:pt x="53576" y="107151"/>
                  </a:moveTo>
                  <a:lnTo>
                    <a:pt x="53576" y="107151"/>
                  </a:lnTo>
                  <a:arcTo wR="196458" hR="53576" stAng="10800002" swAng="-5400001"/>
                  <a:lnTo>
                    <a:pt x="250034" y="160727"/>
                  </a:lnTo>
                  <a:arcTo wR="196458" hR="53576" stAng="5400001" swAng="-5400001"/>
                  <a:lnTo>
                    <a:pt x="446492" y="107151"/>
                  </a:lnTo>
                  <a:arcTo wR="196458" hR="53576" stAng="0" swAng="-5400001"/>
                  <a:lnTo>
                    <a:pt x="250034" y="53575"/>
                  </a:lnTo>
                  <a:arcTo wR="196458" hR="53576" stAng="-5400001" swAng="-5399996"/>
                  <a:close/>
                </a:path>
              </a:pathLst>
            </a:custGeom>
            <a:solidFill>
              <a:schemeClr val="accent1"/>
            </a:solidFill>
            <a:ln w="38235" cap="flat" cmpd="sng" algn="ctr">
              <a:solidFill>
                <a:schemeClr val="bg1">
                  <a:alpha val="100000"/>
                </a:schemeClr>
              </a:solidFill>
              <a:prstDash val="solid"/>
              <a:round/>
              <a:headEnd w="med" len="med"/>
              <a:tailEnd w="med" len="med"/>
            </a:ln>
            <a:effectLst>
              <a:outerShdw dist="20038" dir="5400000" algn="br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 marL="0" lvl="0" indent="0" algn="l">
                <a:buNone/>
                <a:defRPr/>
              </a:pPr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300" name=""/>
            <p:cNvSpPr/>
            <p:nvPr/>
          </p:nvSpPr>
          <p:spPr>
            <a:xfrm rot="21600000">
              <a:off x="285674" y="2382403"/>
              <a:ext cx="461890" cy="203175"/>
            </a:xfrm>
            <a:custGeom>
              <a:avLst/>
              <a:gdLst>
                <a:gd name="T0" fmla="*/ -12111 w 500066"/>
                <a:gd name="T1" fmla="*/ 0 h 214301"/>
                <a:gd name="T2" fmla="*/ 17694720 60000 65536"/>
                <a:gd name="T3" fmla="*/ 7697 w 500066"/>
                <a:gd name="T4" fmla="*/ 31384 h 214301"/>
                <a:gd name="T5" fmla="*/ 17694720 60000 65536"/>
                <a:gd name="T6" fmla="*/ 0 w 500066"/>
                <a:gd name="T7" fmla="*/ -23921 h 214301"/>
                <a:gd name="T8" fmla="*/ 11796480 60000 65536"/>
                <a:gd name="T9" fmla="*/ 7697 w 500066"/>
                <a:gd name="T10" fmla="*/ -13691 h 214301"/>
                <a:gd name="T11" fmla="*/ 5898240 60000 65536"/>
                <a:gd name="T12" fmla="*/ -12111 w 500066"/>
                <a:gd name="T13" fmla="*/ 17693 h 214301"/>
                <a:gd name="T14" fmla="*/ 5898240 60000 65536"/>
                <a:gd name="T15" fmla="*/ -31919 w 500066"/>
                <a:gd name="T16" fmla="*/ -13691 h 214301"/>
                <a:gd name="T17" fmla="*/ 5898240 60000 65536"/>
                <a:gd name="T18" fmla="*/ -24222 w 500066"/>
                <a:gd name="T19" fmla="*/ -23921 h 214301"/>
                <a:gd name="T20" fmla="*/ 0 60000 65536"/>
                <a:gd name="T21" fmla="*/ -31919 w 500066"/>
                <a:gd name="T22" fmla="*/ 31384 h 214301"/>
                <a:gd name="T23" fmla="*/ 17694720 60000 65536"/>
                <a:gd name="T24" fmla="*/ 73233 w 500066"/>
                <a:gd name="T25" fmla="*/ 31384 h 214301"/>
                <a:gd name="T26" fmla="*/ 426833 w 500066"/>
                <a:gd name="T27" fmla="*/ 182917 h 214301"/>
              </a:gdLst>
              <a:cxnLst>
                <a:cxn ang="T2">
                  <a:pos x="T0" y="T1"/>
                </a:cxn>
                <a:cxn ang="T5">
                  <a:pos x="T3" y="T4"/>
                </a:cxn>
                <a:cxn ang="T8">
                  <a:pos x="T6" y="T7"/>
                </a:cxn>
                <a:cxn ang="T11">
                  <a:pos x="T9" y="T10"/>
                </a:cxn>
                <a:cxn ang="T14">
                  <a:pos x="T12" y="T13"/>
                </a:cxn>
                <a:cxn ang="T17">
                  <a:pos x="T15" y="T16"/>
                </a:cxn>
                <a:cxn ang="T20">
                  <a:pos x="T18" y="T19"/>
                </a:cxn>
                <a:cxn ang="T23">
                  <a:pos x="T21" y="T22"/>
                </a:cxn>
              </a:cxnLst>
              <a:rect l="T24" t="T25" r="T26" b="T27"/>
              <a:pathLst>
                <a:path w="500066" h="214301">
                  <a:moveTo>
                    <a:pt x="0" y="107151"/>
                  </a:moveTo>
                  <a:lnTo>
                    <a:pt x="0" y="107151"/>
                  </a:lnTo>
                  <a:arcTo wR="250033" hR="107151" stAng="10800002" swAng="5399996"/>
                  <a:lnTo>
                    <a:pt x="250033" y="0"/>
                  </a:lnTo>
                  <a:arcTo wR="250033" hR="107151" stAng="-5400001" swAng="5400001"/>
                  <a:lnTo>
                    <a:pt x="500066" y="107151"/>
                  </a:lnTo>
                  <a:arcTo wR="250033" hR="107151" stAng="0" swAng="5400001"/>
                  <a:lnTo>
                    <a:pt x="250033" y="214302"/>
                  </a:lnTo>
                  <a:arcTo wR="250033" hR="107151" stAng="5400001" swAng="5400001"/>
                  <a:close/>
                  <a:moveTo>
                    <a:pt x="53575" y="107151"/>
                  </a:moveTo>
                  <a:lnTo>
                    <a:pt x="53575" y="107151"/>
                  </a:lnTo>
                  <a:arcTo wR="196458" hR="53575" stAng="10800002" swAng="-5400001"/>
                  <a:lnTo>
                    <a:pt x="250033" y="160726"/>
                  </a:lnTo>
                  <a:arcTo wR="196458" hR="53575" stAng="5400001" swAng="-5400001"/>
                  <a:lnTo>
                    <a:pt x="446491" y="107151"/>
                  </a:lnTo>
                  <a:arcTo wR="196458" hR="53575" stAng="0" swAng="-5400001"/>
                  <a:lnTo>
                    <a:pt x="250033" y="53576"/>
                  </a:lnTo>
                  <a:arcTo wR="196458" hR="53575" stAng="-5400001" swAng="-5399996"/>
                  <a:close/>
                </a:path>
              </a:pathLst>
            </a:custGeom>
            <a:solidFill>
              <a:schemeClr val="accent1"/>
            </a:solidFill>
            <a:ln w="38235" cap="flat" cmpd="sng" algn="ctr">
              <a:solidFill>
                <a:schemeClr val="bg1">
                  <a:alpha val="100000"/>
                </a:schemeClr>
              </a:solidFill>
              <a:prstDash val="solid"/>
              <a:round/>
              <a:headEnd w="med" len="med"/>
              <a:tailEnd w="med" len="med"/>
            </a:ln>
            <a:effectLst>
              <a:outerShdw dist="20038" dir="5400000" algn="br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 marL="0" lvl="0" indent="0" algn="l">
                <a:buNone/>
                <a:defRPr/>
              </a:pPr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301" name=""/>
            <p:cNvSpPr/>
            <p:nvPr/>
          </p:nvSpPr>
          <p:spPr>
            <a:xfrm rot="21600000">
              <a:off x="285674" y="2747450"/>
              <a:ext cx="461890" cy="206357"/>
            </a:xfrm>
            <a:custGeom>
              <a:avLst/>
              <a:gdLst>
                <a:gd name="T0" fmla="*/ -12111 w 500066"/>
                <a:gd name="T1" fmla="*/ 0 h 214302"/>
                <a:gd name="T2" fmla="*/ 17694720 60000 65536"/>
                <a:gd name="T3" fmla="*/ 7697 w 500066"/>
                <a:gd name="T4" fmla="*/ 31384 h 214302"/>
                <a:gd name="T5" fmla="*/ 17694720 60000 65536"/>
                <a:gd name="T6" fmla="*/ 0 w 500066"/>
                <a:gd name="T7" fmla="*/ -23921 h 214302"/>
                <a:gd name="T8" fmla="*/ 11796480 60000 65536"/>
                <a:gd name="T9" fmla="*/ 7697 w 500066"/>
                <a:gd name="T10" fmla="*/ -13690 h 214302"/>
                <a:gd name="T11" fmla="*/ 5898240 60000 65536"/>
                <a:gd name="T12" fmla="*/ -12111 w 500066"/>
                <a:gd name="T13" fmla="*/ 17694 h 214302"/>
                <a:gd name="T14" fmla="*/ 5898240 60000 65536"/>
                <a:gd name="T15" fmla="*/ -31919 w 500066"/>
                <a:gd name="T16" fmla="*/ -13690 h 214302"/>
                <a:gd name="T17" fmla="*/ 5898240 60000 65536"/>
                <a:gd name="T18" fmla="*/ -24222 w 500066"/>
                <a:gd name="T19" fmla="*/ -23921 h 214302"/>
                <a:gd name="T20" fmla="*/ 0 60000 65536"/>
                <a:gd name="T21" fmla="*/ -31919 w 500066"/>
                <a:gd name="T22" fmla="*/ 31384 h 214302"/>
                <a:gd name="T23" fmla="*/ 17694720 60000 65536"/>
                <a:gd name="T24" fmla="*/ 73233 w 500066"/>
                <a:gd name="T25" fmla="*/ 31384 h 214302"/>
                <a:gd name="T26" fmla="*/ 426833 w 500066"/>
                <a:gd name="T27" fmla="*/ 182918 h 214302"/>
              </a:gdLst>
              <a:cxnLst>
                <a:cxn ang="T2">
                  <a:pos x="T0" y="T1"/>
                </a:cxn>
                <a:cxn ang="T5">
                  <a:pos x="T3" y="T4"/>
                </a:cxn>
                <a:cxn ang="T8">
                  <a:pos x="T6" y="T7"/>
                </a:cxn>
                <a:cxn ang="T11">
                  <a:pos x="T9" y="T10"/>
                </a:cxn>
                <a:cxn ang="T14">
                  <a:pos x="T12" y="T13"/>
                </a:cxn>
                <a:cxn ang="T17">
                  <a:pos x="T15" y="T16"/>
                </a:cxn>
                <a:cxn ang="T20">
                  <a:pos x="T18" y="T19"/>
                </a:cxn>
                <a:cxn ang="T23">
                  <a:pos x="T21" y="T22"/>
                </a:cxn>
              </a:cxnLst>
              <a:rect l="T24" t="T25" r="T26" b="T27"/>
              <a:pathLst>
                <a:path w="500066" h="214302">
                  <a:moveTo>
                    <a:pt x="0" y="107151"/>
                  </a:moveTo>
                  <a:lnTo>
                    <a:pt x="0" y="107151"/>
                  </a:lnTo>
                  <a:arcTo wR="250033" hR="107151" stAng="10800002" swAng="5399996"/>
                  <a:lnTo>
                    <a:pt x="250033" y="0"/>
                  </a:lnTo>
                  <a:arcTo wR="250033" hR="107151" stAng="-5400001" swAng="5400001"/>
                  <a:lnTo>
                    <a:pt x="500066" y="107151"/>
                  </a:lnTo>
                  <a:arcTo wR="250033" hR="107151" stAng="0" swAng="5400001"/>
                  <a:lnTo>
                    <a:pt x="250033" y="214302"/>
                  </a:lnTo>
                  <a:arcTo wR="250033" hR="107151" stAng="5400001" swAng="5400001"/>
                  <a:close/>
                  <a:moveTo>
                    <a:pt x="53576" y="107151"/>
                  </a:moveTo>
                  <a:lnTo>
                    <a:pt x="53576" y="107151"/>
                  </a:lnTo>
                  <a:arcTo wR="196458" hR="53576" stAng="10800002" swAng="-5400001"/>
                  <a:lnTo>
                    <a:pt x="250034" y="160727"/>
                  </a:lnTo>
                  <a:arcTo wR="196458" hR="53576" stAng="5400001" swAng="-5400001"/>
                  <a:lnTo>
                    <a:pt x="446492" y="107151"/>
                  </a:lnTo>
                  <a:arcTo wR="196458" hR="53576" stAng="0" swAng="-5400001"/>
                  <a:lnTo>
                    <a:pt x="250034" y="53575"/>
                  </a:lnTo>
                  <a:arcTo wR="196458" hR="53576" stAng="-5400001" swAng="-5399996"/>
                  <a:close/>
                </a:path>
              </a:pathLst>
            </a:custGeom>
            <a:solidFill>
              <a:schemeClr val="accent1"/>
            </a:solidFill>
            <a:ln w="38235" cap="flat" cmpd="sng" algn="ctr">
              <a:solidFill>
                <a:schemeClr val="bg1">
                  <a:alpha val="100000"/>
                </a:schemeClr>
              </a:solidFill>
              <a:prstDash val="solid"/>
              <a:round/>
              <a:headEnd w="med" len="med"/>
              <a:tailEnd w="med" len="med"/>
            </a:ln>
            <a:effectLst>
              <a:outerShdw dist="20038" dir="5400000" algn="br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 marL="0" lvl="0" indent="0" algn="l">
                <a:buNone/>
                <a:defRPr/>
              </a:pPr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302" name=""/>
            <p:cNvSpPr/>
            <p:nvPr/>
          </p:nvSpPr>
          <p:spPr>
            <a:xfrm rot="21600000">
              <a:off x="285674" y="3087099"/>
              <a:ext cx="461890" cy="203175"/>
            </a:xfrm>
            <a:custGeom>
              <a:avLst/>
              <a:gdLst>
                <a:gd name="T0" fmla="*/ -12111 w 500066"/>
                <a:gd name="T1" fmla="*/ 0 h 214301"/>
                <a:gd name="T2" fmla="*/ 17694720 60000 65536"/>
                <a:gd name="T3" fmla="*/ 7697 w 500066"/>
                <a:gd name="T4" fmla="*/ 31384 h 214301"/>
                <a:gd name="T5" fmla="*/ 17694720 60000 65536"/>
                <a:gd name="T6" fmla="*/ 0 w 500066"/>
                <a:gd name="T7" fmla="*/ -23921 h 214301"/>
                <a:gd name="T8" fmla="*/ 11796480 60000 65536"/>
                <a:gd name="T9" fmla="*/ 7697 w 500066"/>
                <a:gd name="T10" fmla="*/ -13691 h 214301"/>
                <a:gd name="T11" fmla="*/ 5898240 60000 65536"/>
                <a:gd name="T12" fmla="*/ -12111 w 500066"/>
                <a:gd name="T13" fmla="*/ 17693 h 214301"/>
                <a:gd name="T14" fmla="*/ 5898240 60000 65536"/>
                <a:gd name="T15" fmla="*/ -31919 w 500066"/>
                <a:gd name="T16" fmla="*/ -13691 h 214301"/>
                <a:gd name="T17" fmla="*/ 5898240 60000 65536"/>
                <a:gd name="T18" fmla="*/ -24222 w 500066"/>
                <a:gd name="T19" fmla="*/ -23921 h 214301"/>
                <a:gd name="T20" fmla="*/ 0 60000 65536"/>
                <a:gd name="T21" fmla="*/ -31919 w 500066"/>
                <a:gd name="T22" fmla="*/ 31384 h 214301"/>
                <a:gd name="T23" fmla="*/ 17694720 60000 65536"/>
                <a:gd name="T24" fmla="*/ 73233 w 500066"/>
                <a:gd name="T25" fmla="*/ 31384 h 214301"/>
                <a:gd name="T26" fmla="*/ 426833 w 500066"/>
                <a:gd name="T27" fmla="*/ 182917 h 214301"/>
              </a:gdLst>
              <a:cxnLst>
                <a:cxn ang="T2">
                  <a:pos x="T0" y="T1"/>
                </a:cxn>
                <a:cxn ang="T5">
                  <a:pos x="T3" y="T4"/>
                </a:cxn>
                <a:cxn ang="T8">
                  <a:pos x="T6" y="T7"/>
                </a:cxn>
                <a:cxn ang="T11">
                  <a:pos x="T9" y="T10"/>
                </a:cxn>
                <a:cxn ang="T14">
                  <a:pos x="T12" y="T13"/>
                </a:cxn>
                <a:cxn ang="T17">
                  <a:pos x="T15" y="T16"/>
                </a:cxn>
                <a:cxn ang="T20">
                  <a:pos x="T18" y="T19"/>
                </a:cxn>
                <a:cxn ang="T23">
                  <a:pos x="T21" y="T22"/>
                </a:cxn>
              </a:cxnLst>
              <a:rect l="T24" t="T25" r="T26" b="T27"/>
              <a:pathLst>
                <a:path w="500066" h="214301">
                  <a:moveTo>
                    <a:pt x="0" y="107151"/>
                  </a:moveTo>
                  <a:lnTo>
                    <a:pt x="0" y="107151"/>
                  </a:lnTo>
                  <a:arcTo wR="250033" hR="107151" stAng="10800002" swAng="5399996"/>
                  <a:lnTo>
                    <a:pt x="250033" y="0"/>
                  </a:lnTo>
                  <a:arcTo wR="250033" hR="107151" stAng="-5400001" swAng="5400001"/>
                  <a:lnTo>
                    <a:pt x="500066" y="107151"/>
                  </a:lnTo>
                  <a:arcTo wR="250033" hR="107151" stAng="0" swAng="5400001"/>
                  <a:lnTo>
                    <a:pt x="250033" y="214302"/>
                  </a:lnTo>
                  <a:arcTo wR="250033" hR="107151" stAng="5400001" swAng="5400001"/>
                  <a:close/>
                  <a:moveTo>
                    <a:pt x="53575" y="107151"/>
                  </a:moveTo>
                  <a:lnTo>
                    <a:pt x="53575" y="107151"/>
                  </a:lnTo>
                  <a:arcTo wR="196458" hR="53575" stAng="10800002" swAng="-5400001"/>
                  <a:lnTo>
                    <a:pt x="250033" y="160726"/>
                  </a:lnTo>
                  <a:arcTo wR="196458" hR="53575" stAng="5400001" swAng="-5400001"/>
                  <a:lnTo>
                    <a:pt x="446491" y="107151"/>
                  </a:lnTo>
                  <a:arcTo wR="196458" hR="53575" stAng="0" swAng="-5400001"/>
                  <a:lnTo>
                    <a:pt x="250033" y="53576"/>
                  </a:lnTo>
                  <a:arcTo wR="196458" hR="53575" stAng="-5400001" swAng="-5399996"/>
                  <a:close/>
                </a:path>
              </a:pathLst>
            </a:custGeom>
            <a:solidFill>
              <a:schemeClr val="accent1"/>
            </a:solidFill>
            <a:ln w="38235" cap="flat" cmpd="sng" algn="ctr">
              <a:solidFill>
                <a:schemeClr val="bg1">
                  <a:alpha val="100000"/>
                </a:schemeClr>
              </a:solidFill>
              <a:prstDash val="solid"/>
              <a:round/>
              <a:headEnd w="med" len="med"/>
              <a:tailEnd w="med" len="med"/>
            </a:ln>
            <a:effectLst>
              <a:outerShdw dist="20038" dir="5400000" algn="br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 marL="0" lvl="0" indent="0" algn="l">
                <a:buNone/>
                <a:defRPr/>
              </a:pPr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303" name=""/>
            <p:cNvSpPr/>
            <p:nvPr/>
          </p:nvSpPr>
          <p:spPr>
            <a:xfrm rot="21600000">
              <a:off x="285674" y="3429986"/>
              <a:ext cx="461890" cy="204738"/>
            </a:xfrm>
            <a:custGeom>
              <a:avLst/>
              <a:gdLst>
                <a:gd name="T0" fmla="*/ -12111 w 500066"/>
                <a:gd name="T1" fmla="*/ 0 h 214302"/>
                <a:gd name="T2" fmla="*/ 17694720 60000 65536"/>
                <a:gd name="T3" fmla="*/ 7697 w 500066"/>
                <a:gd name="T4" fmla="*/ 31384 h 214302"/>
                <a:gd name="T5" fmla="*/ 17694720 60000 65536"/>
                <a:gd name="T6" fmla="*/ 0 w 500066"/>
                <a:gd name="T7" fmla="*/ -23921 h 214302"/>
                <a:gd name="T8" fmla="*/ 11796480 60000 65536"/>
                <a:gd name="T9" fmla="*/ 7697 w 500066"/>
                <a:gd name="T10" fmla="*/ -13690 h 214302"/>
                <a:gd name="T11" fmla="*/ 5898240 60000 65536"/>
                <a:gd name="T12" fmla="*/ -12111 w 500066"/>
                <a:gd name="T13" fmla="*/ 17694 h 214302"/>
                <a:gd name="T14" fmla="*/ 5898240 60000 65536"/>
                <a:gd name="T15" fmla="*/ -31919 w 500066"/>
                <a:gd name="T16" fmla="*/ -13690 h 214302"/>
                <a:gd name="T17" fmla="*/ 5898240 60000 65536"/>
                <a:gd name="T18" fmla="*/ -24222 w 500066"/>
                <a:gd name="T19" fmla="*/ -23921 h 214302"/>
                <a:gd name="T20" fmla="*/ 0 60000 65536"/>
                <a:gd name="T21" fmla="*/ -31919 w 500066"/>
                <a:gd name="T22" fmla="*/ 31384 h 214302"/>
                <a:gd name="T23" fmla="*/ 17694720 60000 65536"/>
                <a:gd name="T24" fmla="*/ 73233 w 500066"/>
                <a:gd name="T25" fmla="*/ 31384 h 214302"/>
                <a:gd name="T26" fmla="*/ 426833 w 500066"/>
                <a:gd name="T27" fmla="*/ 182918 h 214302"/>
              </a:gdLst>
              <a:cxnLst>
                <a:cxn ang="T2">
                  <a:pos x="T0" y="T1"/>
                </a:cxn>
                <a:cxn ang="T5">
                  <a:pos x="T3" y="T4"/>
                </a:cxn>
                <a:cxn ang="T8">
                  <a:pos x="T6" y="T7"/>
                </a:cxn>
                <a:cxn ang="T11">
                  <a:pos x="T9" y="T10"/>
                </a:cxn>
                <a:cxn ang="T14">
                  <a:pos x="T12" y="T13"/>
                </a:cxn>
                <a:cxn ang="T17">
                  <a:pos x="T15" y="T16"/>
                </a:cxn>
                <a:cxn ang="T20">
                  <a:pos x="T18" y="T19"/>
                </a:cxn>
                <a:cxn ang="T23">
                  <a:pos x="T21" y="T22"/>
                </a:cxn>
              </a:cxnLst>
              <a:rect l="T24" t="T25" r="T26" b="T27"/>
              <a:pathLst>
                <a:path w="500066" h="214302">
                  <a:moveTo>
                    <a:pt x="0" y="107151"/>
                  </a:moveTo>
                  <a:lnTo>
                    <a:pt x="0" y="107151"/>
                  </a:lnTo>
                  <a:arcTo wR="250033" hR="107151" stAng="10800002" swAng="5399996"/>
                  <a:lnTo>
                    <a:pt x="250033" y="0"/>
                  </a:lnTo>
                  <a:arcTo wR="250033" hR="107151" stAng="-5400001" swAng="5400001"/>
                  <a:lnTo>
                    <a:pt x="500066" y="107151"/>
                  </a:lnTo>
                  <a:arcTo wR="250033" hR="107151" stAng="0" swAng="5400001"/>
                  <a:lnTo>
                    <a:pt x="250033" y="214302"/>
                  </a:lnTo>
                  <a:arcTo wR="250033" hR="107151" stAng="5400001" swAng="5400001"/>
                  <a:close/>
                  <a:moveTo>
                    <a:pt x="53576" y="107151"/>
                  </a:moveTo>
                  <a:lnTo>
                    <a:pt x="53576" y="107151"/>
                  </a:lnTo>
                  <a:arcTo wR="196458" hR="53576" stAng="10800002" swAng="-5400001"/>
                  <a:lnTo>
                    <a:pt x="250034" y="160727"/>
                  </a:lnTo>
                  <a:arcTo wR="196458" hR="53576" stAng="5400001" swAng="-5400001"/>
                  <a:lnTo>
                    <a:pt x="446492" y="107151"/>
                  </a:lnTo>
                  <a:arcTo wR="196458" hR="53576" stAng="0" swAng="-5400001"/>
                  <a:lnTo>
                    <a:pt x="250034" y="53575"/>
                  </a:lnTo>
                  <a:arcTo wR="196458" hR="53576" stAng="-5400001" swAng="-5399996"/>
                  <a:close/>
                </a:path>
              </a:pathLst>
            </a:custGeom>
            <a:solidFill>
              <a:schemeClr val="accent1"/>
            </a:solidFill>
            <a:ln w="38235" cap="flat" cmpd="sng" algn="ctr">
              <a:solidFill>
                <a:schemeClr val="bg1">
                  <a:alpha val="100000"/>
                </a:schemeClr>
              </a:solidFill>
              <a:prstDash val="solid"/>
              <a:round/>
              <a:headEnd w="med" len="med"/>
              <a:tailEnd w="med" len="med"/>
            </a:ln>
            <a:effectLst>
              <a:outerShdw dist="20038" dir="5400000" algn="br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 marL="0" lvl="0" indent="0" algn="l">
                <a:buNone/>
                <a:defRPr/>
              </a:pPr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304" name=""/>
            <p:cNvSpPr/>
            <p:nvPr/>
          </p:nvSpPr>
          <p:spPr>
            <a:xfrm rot="21600000">
              <a:off x="285674" y="3766454"/>
              <a:ext cx="461890" cy="203175"/>
            </a:xfrm>
            <a:custGeom>
              <a:avLst/>
              <a:gdLst>
                <a:gd name="T0" fmla="*/ -12111 w 500066"/>
                <a:gd name="T1" fmla="*/ 0 h 214301"/>
                <a:gd name="T2" fmla="*/ 17694720 60000 65536"/>
                <a:gd name="T3" fmla="*/ 7697 w 500066"/>
                <a:gd name="T4" fmla="*/ 31384 h 214301"/>
                <a:gd name="T5" fmla="*/ 17694720 60000 65536"/>
                <a:gd name="T6" fmla="*/ 0 w 500066"/>
                <a:gd name="T7" fmla="*/ -23921 h 214301"/>
                <a:gd name="T8" fmla="*/ 11796480 60000 65536"/>
                <a:gd name="T9" fmla="*/ 7697 w 500066"/>
                <a:gd name="T10" fmla="*/ -13691 h 214301"/>
                <a:gd name="T11" fmla="*/ 5898240 60000 65536"/>
                <a:gd name="T12" fmla="*/ -12111 w 500066"/>
                <a:gd name="T13" fmla="*/ 17693 h 214301"/>
                <a:gd name="T14" fmla="*/ 5898240 60000 65536"/>
                <a:gd name="T15" fmla="*/ -31919 w 500066"/>
                <a:gd name="T16" fmla="*/ -13691 h 214301"/>
                <a:gd name="T17" fmla="*/ 5898240 60000 65536"/>
                <a:gd name="T18" fmla="*/ -24222 w 500066"/>
                <a:gd name="T19" fmla="*/ -23921 h 214301"/>
                <a:gd name="T20" fmla="*/ 0 60000 65536"/>
                <a:gd name="T21" fmla="*/ -31919 w 500066"/>
                <a:gd name="T22" fmla="*/ 31384 h 214301"/>
                <a:gd name="T23" fmla="*/ 17694720 60000 65536"/>
                <a:gd name="T24" fmla="*/ 73233 w 500066"/>
                <a:gd name="T25" fmla="*/ 31384 h 214301"/>
                <a:gd name="T26" fmla="*/ 426833 w 500066"/>
                <a:gd name="T27" fmla="*/ 182917 h 214301"/>
              </a:gdLst>
              <a:cxnLst>
                <a:cxn ang="T2">
                  <a:pos x="T0" y="T1"/>
                </a:cxn>
                <a:cxn ang="T5">
                  <a:pos x="T3" y="T4"/>
                </a:cxn>
                <a:cxn ang="T8">
                  <a:pos x="T6" y="T7"/>
                </a:cxn>
                <a:cxn ang="T11">
                  <a:pos x="T9" y="T10"/>
                </a:cxn>
                <a:cxn ang="T14">
                  <a:pos x="T12" y="T13"/>
                </a:cxn>
                <a:cxn ang="T17">
                  <a:pos x="T15" y="T16"/>
                </a:cxn>
                <a:cxn ang="T20">
                  <a:pos x="T18" y="T19"/>
                </a:cxn>
                <a:cxn ang="T23">
                  <a:pos x="T21" y="T22"/>
                </a:cxn>
              </a:cxnLst>
              <a:rect l="T24" t="T25" r="T26" b="T27"/>
              <a:pathLst>
                <a:path w="500066" h="214301">
                  <a:moveTo>
                    <a:pt x="0" y="107151"/>
                  </a:moveTo>
                  <a:lnTo>
                    <a:pt x="0" y="107151"/>
                  </a:lnTo>
                  <a:arcTo wR="250033" hR="107151" stAng="10800002" swAng="5399996"/>
                  <a:lnTo>
                    <a:pt x="250033" y="0"/>
                  </a:lnTo>
                  <a:arcTo wR="250033" hR="107151" stAng="-5400001" swAng="5400001"/>
                  <a:lnTo>
                    <a:pt x="500066" y="107151"/>
                  </a:lnTo>
                  <a:arcTo wR="250033" hR="107151" stAng="0" swAng="5400001"/>
                  <a:lnTo>
                    <a:pt x="250033" y="214302"/>
                  </a:lnTo>
                  <a:arcTo wR="250033" hR="107151" stAng="5400001" swAng="5400001"/>
                  <a:close/>
                  <a:moveTo>
                    <a:pt x="53575" y="107151"/>
                  </a:moveTo>
                  <a:lnTo>
                    <a:pt x="53575" y="107151"/>
                  </a:lnTo>
                  <a:arcTo wR="196458" hR="53575" stAng="10800002" swAng="-5400001"/>
                  <a:lnTo>
                    <a:pt x="250033" y="160726"/>
                  </a:lnTo>
                  <a:arcTo wR="196458" hR="53575" stAng="5400001" swAng="-5400001"/>
                  <a:lnTo>
                    <a:pt x="446491" y="107151"/>
                  </a:lnTo>
                  <a:arcTo wR="196458" hR="53575" stAng="0" swAng="-5400001"/>
                  <a:lnTo>
                    <a:pt x="250033" y="53576"/>
                  </a:lnTo>
                  <a:arcTo wR="196458" hR="53575" stAng="-5400001" swAng="-5399996"/>
                  <a:close/>
                </a:path>
              </a:pathLst>
            </a:custGeom>
            <a:solidFill>
              <a:schemeClr val="accent1"/>
            </a:solidFill>
            <a:ln w="38235" cap="flat" cmpd="sng" algn="ctr">
              <a:solidFill>
                <a:schemeClr val="bg1">
                  <a:alpha val="100000"/>
                </a:schemeClr>
              </a:solidFill>
              <a:prstDash val="solid"/>
              <a:round/>
              <a:headEnd w="med" len="med"/>
              <a:tailEnd w="med" len="med"/>
            </a:ln>
            <a:effectLst>
              <a:outerShdw dist="20038" dir="5400000" algn="br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 marL="0" lvl="0" indent="0" algn="l">
                <a:buNone/>
                <a:defRPr/>
              </a:pPr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305" name=""/>
            <p:cNvSpPr/>
            <p:nvPr/>
          </p:nvSpPr>
          <p:spPr>
            <a:xfrm rot="21600000">
              <a:off x="285674" y="4144227"/>
              <a:ext cx="461890" cy="203119"/>
            </a:xfrm>
            <a:custGeom>
              <a:avLst/>
              <a:gdLst>
                <a:gd name="T0" fmla="*/ -12111 w 500066"/>
                <a:gd name="T1" fmla="*/ 0 h 214301"/>
                <a:gd name="T2" fmla="*/ 17694720 60000 65536"/>
                <a:gd name="T3" fmla="*/ 7697 w 500066"/>
                <a:gd name="T4" fmla="*/ 31384 h 214301"/>
                <a:gd name="T5" fmla="*/ 17694720 60000 65536"/>
                <a:gd name="T6" fmla="*/ 0 w 500066"/>
                <a:gd name="T7" fmla="*/ -23921 h 214301"/>
                <a:gd name="T8" fmla="*/ 11796480 60000 65536"/>
                <a:gd name="T9" fmla="*/ 7697 w 500066"/>
                <a:gd name="T10" fmla="*/ -13691 h 214301"/>
                <a:gd name="T11" fmla="*/ 5898240 60000 65536"/>
                <a:gd name="T12" fmla="*/ -12111 w 500066"/>
                <a:gd name="T13" fmla="*/ 17693 h 214301"/>
                <a:gd name="T14" fmla="*/ 5898240 60000 65536"/>
                <a:gd name="T15" fmla="*/ -31919 w 500066"/>
                <a:gd name="T16" fmla="*/ -13691 h 214301"/>
                <a:gd name="T17" fmla="*/ 5898240 60000 65536"/>
                <a:gd name="T18" fmla="*/ -24222 w 500066"/>
                <a:gd name="T19" fmla="*/ -23921 h 214301"/>
                <a:gd name="T20" fmla="*/ 0 60000 65536"/>
                <a:gd name="T21" fmla="*/ -31919 w 500066"/>
                <a:gd name="T22" fmla="*/ 31384 h 214301"/>
                <a:gd name="T23" fmla="*/ 17694720 60000 65536"/>
                <a:gd name="T24" fmla="*/ 73233 w 500066"/>
                <a:gd name="T25" fmla="*/ 31384 h 214301"/>
                <a:gd name="T26" fmla="*/ 426833 w 500066"/>
                <a:gd name="T27" fmla="*/ 182917 h 214301"/>
              </a:gdLst>
              <a:cxnLst>
                <a:cxn ang="T2">
                  <a:pos x="T0" y="T1"/>
                </a:cxn>
                <a:cxn ang="T5">
                  <a:pos x="T3" y="T4"/>
                </a:cxn>
                <a:cxn ang="T8">
                  <a:pos x="T6" y="T7"/>
                </a:cxn>
                <a:cxn ang="T11">
                  <a:pos x="T9" y="T10"/>
                </a:cxn>
                <a:cxn ang="T14">
                  <a:pos x="T12" y="T13"/>
                </a:cxn>
                <a:cxn ang="T17">
                  <a:pos x="T15" y="T16"/>
                </a:cxn>
                <a:cxn ang="T20">
                  <a:pos x="T18" y="T19"/>
                </a:cxn>
                <a:cxn ang="T23">
                  <a:pos x="T21" y="T22"/>
                </a:cxn>
              </a:cxnLst>
              <a:rect l="T24" t="T25" r="T26" b="T27"/>
              <a:pathLst>
                <a:path w="500066" h="214301">
                  <a:moveTo>
                    <a:pt x="0" y="107151"/>
                  </a:moveTo>
                  <a:lnTo>
                    <a:pt x="0" y="107151"/>
                  </a:lnTo>
                  <a:arcTo wR="250033" hR="107151" stAng="10800002" swAng="5399996"/>
                  <a:lnTo>
                    <a:pt x="250033" y="0"/>
                  </a:lnTo>
                  <a:arcTo wR="250033" hR="107151" stAng="-5400001" swAng="5400001"/>
                  <a:lnTo>
                    <a:pt x="500066" y="107151"/>
                  </a:lnTo>
                  <a:arcTo wR="250033" hR="107151" stAng="0" swAng="5400001"/>
                  <a:lnTo>
                    <a:pt x="250033" y="214302"/>
                  </a:lnTo>
                  <a:arcTo wR="250033" hR="107151" stAng="5400001" swAng="5400001"/>
                  <a:close/>
                  <a:moveTo>
                    <a:pt x="53575" y="107151"/>
                  </a:moveTo>
                  <a:lnTo>
                    <a:pt x="53575" y="107151"/>
                  </a:lnTo>
                  <a:arcTo wR="196458" hR="53575" stAng="10800002" swAng="-5400001"/>
                  <a:lnTo>
                    <a:pt x="250033" y="160726"/>
                  </a:lnTo>
                  <a:arcTo wR="196458" hR="53575" stAng="5400001" swAng="-5400001"/>
                  <a:lnTo>
                    <a:pt x="446491" y="107151"/>
                  </a:lnTo>
                  <a:arcTo wR="196458" hR="53575" stAng="0" swAng="-5400001"/>
                  <a:lnTo>
                    <a:pt x="250033" y="53576"/>
                  </a:lnTo>
                  <a:arcTo wR="196458" hR="53575" stAng="-5400001" swAng="-5399996"/>
                  <a:close/>
                </a:path>
              </a:pathLst>
            </a:custGeom>
            <a:solidFill>
              <a:schemeClr val="accent1"/>
            </a:solidFill>
            <a:ln w="38235" cap="flat" cmpd="sng" algn="ctr">
              <a:solidFill>
                <a:schemeClr val="bg1">
                  <a:alpha val="100000"/>
                </a:schemeClr>
              </a:solidFill>
              <a:prstDash val="solid"/>
              <a:round/>
              <a:headEnd w="med" len="med"/>
              <a:tailEnd w="med" len="med"/>
            </a:ln>
            <a:effectLst>
              <a:outerShdw dist="20038" dir="5400000" algn="br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 marL="0" lvl="0" indent="0" algn="l">
                <a:buNone/>
                <a:defRPr/>
              </a:pPr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306" name=""/>
            <p:cNvSpPr/>
            <p:nvPr/>
          </p:nvSpPr>
          <p:spPr>
            <a:xfrm rot="21600000">
              <a:off x="285674" y="4480696"/>
              <a:ext cx="461890" cy="204738"/>
            </a:xfrm>
            <a:custGeom>
              <a:avLst/>
              <a:gdLst>
                <a:gd name="T0" fmla="*/ -12111 w 500066"/>
                <a:gd name="T1" fmla="*/ 0 h 214302"/>
                <a:gd name="T2" fmla="*/ 17694720 60000 65536"/>
                <a:gd name="T3" fmla="*/ 7697 w 500066"/>
                <a:gd name="T4" fmla="*/ 31384 h 214302"/>
                <a:gd name="T5" fmla="*/ 17694720 60000 65536"/>
                <a:gd name="T6" fmla="*/ 0 w 500066"/>
                <a:gd name="T7" fmla="*/ -23921 h 214302"/>
                <a:gd name="T8" fmla="*/ 11796480 60000 65536"/>
                <a:gd name="T9" fmla="*/ 7697 w 500066"/>
                <a:gd name="T10" fmla="*/ -13690 h 214302"/>
                <a:gd name="T11" fmla="*/ 5898240 60000 65536"/>
                <a:gd name="T12" fmla="*/ -12111 w 500066"/>
                <a:gd name="T13" fmla="*/ 17694 h 214302"/>
                <a:gd name="T14" fmla="*/ 5898240 60000 65536"/>
                <a:gd name="T15" fmla="*/ -31919 w 500066"/>
                <a:gd name="T16" fmla="*/ -13690 h 214302"/>
                <a:gd name="T17" fmla="*/ 5898240 60000 65536"/>
                <a:gd name="T18" fmla="*/ -24222 w 500066"/>
                <a:gd name="T19" fmla="*/ -23921 h 214302"/>
                <a:gd name="T20" fmla="*/ 0 60000 65536"/>
                <a:gd name="T21" fmla="*/ -31919 w 500066"/>
                <a:gd name="T22" fmla="*/ 31384 h 214302"/>
                <a:gd name="T23" fmla="*/ 17694720 60000 65536"/>
                <a:gd name="T24" fmla="*/ 73233 w 500066"/>
                <a:gd name="T25" fmla="*/ 31384 h 214302"/>
                <a:gd name="T26" fmla="*/ 426833 w 500066"/>
                <a:gd name="T27" fmla="*/ 182918 h 214302"/>
              </a:gdLst>
              <a:cxnLst>
                <a:cxn ang="T2">
                  <a:pos x="T0" y="T1"/>
                </a:cxn>
                <a:cxn ang="T5">
                  <a:pos x="T3" y="T4"/>
                </a:cxn>
                <a:cxn ang="T8">
                  <a:pos x="T6" y="T7"/>
                </a:cxn>
                <a:cxn ang="T11">
                  <a:pos x="T9" y="T10"/>
                </a:cxn>
                <a:cxn ang="T14">
                  <a:pos x="T12" y="T13"/>
                </a:cxn>
                <a:cxn ang="T17">
                  <a:pos x="T15" y="T16"/>
                </a:cxn>
                <a:cxn ang="T20">
                  <a:pos x="T18" y="T19"/>
                </a:cxn>
                <a:cxn ang="T23">
                  <a:pos x="T21" y="T22"/>
                </a:cxn>
              </a:cxnLst>
              <a:rect l="T24" t="T25" r="T26" b="T27"/>
              <a:pathLst>
                <a:path w="500066" h="214302">
                  <a:moveTo>
                    <a:pt x="0" y="107151"/>
                  </a:moveTo>
                  <a:lnTo>
                    <a:pt x="0" y="107151"/>
                  </a:lnTo>
                  <a:arcTo wR="250033" hR="107151" stAng="10800002" swAng="5399996"/>
                  <a:lnTo>
                    <a:pt x="250033" y="0"/>
                  </a:lnTo>
                  <a:arcTo wR="250033" hR="107151" stAng="-5400001" swAng="5400001"/>
                  <a:lnTo>
                    <a:pt x="500066" y="107151"/>
                  </a:lnTo>
                  <a:arcTo wR="250033" hR="107151" stAng="0" swAng="5400001"/>
                  <a:lnTo>
                    <a:pt x="250033" y="214302"/>
                  </a:lnTo>
                  <a:arcTo wR="250033" hR="107151" stAng="5400001" swAng="5400001"/>
                  <a:close/>
                  <a:moveTo>
                    <a:pt x="53576" y="107151"/>
                  </a:moveTo>
                  <a:lnTo>
                    <a:pt x="53576" y="107151"/>
                  </a:lnTo>
                  <a:arcTo wR="196458" hR="53576" stAng="10800002" swAng="-5400001"/>
                  <a:lnTo>
                    <a:pt x="250034" y="160727"/>
                  </a:lnTo>
                  <a:arcTo wR="196458" hR="53576" stAng="5400001" swAng="-5400001"/>
                  <a:lnTo>
                    <a:pt x="446492" y="107151"/>
                  </a:lnTo>
                  <a:arcTo wR="196458" hR="53576" stAng="0" swAng="-5400001"/>
                  <a:lnTo>
                    <a:pt x="250034" y="53575"/>
                  </a:lnTo>
                  <a:arcTo wR="196458" hR="53576" stAng="-5400001" swAng="-5399996"/>
                  <a:close/>
                </a:path>
              </a:pathLst>
            </a:custGeom>
            <a:solidFill>
              <a:schemeClr val="accent1"/>
            </a:solidFill>
            <a:ln w="38235" cap="flat" cmpd="sng" algn="ctr">
              <a:solidFill>
                <a:schemeClr val="bg1">
                  <a:alpha val="100000"/>
                </a:schemeClr>
              </a:solidFill>
              <a:prstDash val="solid"/>
              <a:round/>
              <a:headEnd w="med" len="med"/>
              <a:tailEnd w="med" len="med"/>
            </a:ln>
            <a:effectLst>
              <a:outerShdw dist="20038" dir="5400000" algn="br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 marL="0" lvl="0" indent="0" algn="l">
                <a:buNone/>
                <a:defRPr/>
              </a:pPr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307" name=""/>
            <p:cNvSpPr/>
            <p:nvPr/>
          </p:nvSpPr>
          <p:spPr>
            <a:xfrm rot="21600000">
              <a:off x="285674" y="4826708"/>
              <a:ext cx="461890" cy="203175"/>
            </a:xfrm>
            <a:custGeom>
              <a:avLst/>
              <a:gdLst>
                <a:gd name="T0" fmla="*/ -12111 w 500066"/>
                <a:gd name="T1" fmla="*/ 0 h 214301"/>
                <a:gd name="T2" fmla="*/ 17694720 60000 65536"/>
                <a:gd name="T3" fmla="*/ 7697 w 500066"/>
                <a:gd name="T4" fmla="*/ 31384 h 214301"/>
                <a:gd name="T5" fmla="*/ 17694720 60000 65536"/>
                <a:gd name="T6" fmla="*/ 0 w 500066"/>
                <a:gd name="T7" fmla="*/ -23921 h 214301"/>
                <a:gd name="T8" fmla="*/ 11796480 60000 65536"/>
                <a:gd name="T9" fmla="*/ 7697 w 500066"/>
                <a:gd name="T10" fmla="*/ -13691 h 214301"/>
                <a:gd name="T11" fmla="*/ 5898240 60000 65536"/>
                <a:gd name="T12" fmla="*/ -12111 w 500066"/>
                <a:gd name="T13" fmla="*/ 17693 h 214301"/>
                <a:gd name="T14" fmla="*/ 5898240 60000 65536"/>
                <a:gd name="T15" fmla="*/ -31919 w 500066"/>
                <a:gd name="T16" fmla="*/ -13691 h 214301"/>
                <a:gd name="T17" fmla="*/ 5898240 60000 65536"/>
                <a:gd name="T18" fmla="*/ -24222 w 500066"/>
                <a:gd name="T19" fmla="*/ -23921 h 214301"/>
                <a:gd name="T20" fmla="*/ 0 60000 65536"/>
                <a:gd name="T21" fmla="*/ -31919 w 500066"/>
                <a:gd name="T22" fmla="*/ 31384 h 214301"/>
                <a:gd name="T23" fmla="*/ 17694720 60000 65536"/>
                <a:gd name="T24" fmla="*/ 73233 w 500066"/>
                <a:gd name="T25" fmla="*/ 31384 h 214301"/>
                <a:gd name="T26" fmla="*/ 426833 w 500066"/>
                <a:gd name="T27" fmla="*/ 182917 h 214301"/>
              </a:gdLst>
              <a:cxnLst>
                <a:cxn ang="T2">
                  <a:pos x="T0" y="T1"/>
                </a:cxn>
                <a:cxn ang="T5">
                  <a:pos x="T3" y="T4"/>
                </a:cxn>
                <a:cxn ang="T8">
                  <a:pos x="T6" y="T7"/>
                </a:cxn>
                <a:cxn ang="T11">
                  <a:pos x="T9" y="T10"/>
                </a:cxn>
                <a:cxn ang="T14">
                  <a:pos x="T12" y="T13"/>
                </a:cxn>
                <a:cxn ang="T17">
                  <a:pos x="T15" y="T16"/>
                </a:cxn>
                <a:cxn ang="T20">
                  <a:pos x="T18" y="T19"/>
                </a:cxn>
                <a:cxn ang="T23">
                  <a:pos x="T21" y="T22"/>
                </a:cxn>
              </a:cxnLst>
              <a:rect l="T24" t="T25" r="T26" b="T27"/>
              <a:pathLst>
                <a:path w="500066" h="214301">
                  <a:moveTo>
                    <a:pt x="0" y="107151"/>
                  </a:moveTo>
                  <a:lnTo>
                    <a:pt x="0" y="107151"/>
                  </a:lnTo>
                  <a:arcTo wR="250033" hR="107151" stAng="10800002" swAng="5399996"/>
                  <a:lnTo>
                    <a:pt x="250033" y="0"/>
                  </a:lnTo>
                  <a:arcTo wR="250033" hR="107151" stAng="-5400001" swAng="5400001"/>
                  <a:lnTo>
                    <a:pt x="500066" y="107151"/>
                  </a:lnTo>
                  <a:arcTo wR="250033" hR="107151" stAng="0" swAng="5400001"/>
                  <a:lnTo>
                    <a:pt x="250033" y="214302"/>
                  </a:lnTo>
                  <a:arcTo wR="250033" hR="107151" stAng="5400001" swAng="5400001"/>
                  <a:close/>
                  <a:moveTo>
                    <a:pt x="53575" y="107151"/>
                  </a:moveTo>
                  <a:lnTo>
                    <a:pt x="53575" y="107151"/>
                  </a:lnTo>
                  <a:arcTo wR="196458" hR="53575" stAng="10800002" swAng="-5400001"/>
                  <a:lnTo>
                    <a:pt x="250033" y="160726"/>
                  </a:lnTo>
                  <a:arcTo wR="196458" hR="53575" stAng="5400001" swAng="-5400001"/>
                  <a:lnTo>
                    <a:pt x="446491" y="107151"/>
                  </a:lnTo>
                  <a:arcTo wR="196458" hR="53575" stAng="0" swAng="-5400001"/>
                  <a:lnTo>
                    <a:pt x="250033" y="53576"/>
                  </a:lnTo>
                  <a:arcTo wR="196458" hR="53575" stAng="-5400001" swAng="-5399996"/>
                  <a:close/>
                </a:path>
              </a:pathLst>
            </a:custGeom>
            <a:solidFill>
              <a:schemeClr val="accent1"/>
            </a:solidFill>
            <a:ln w="38235" cap="flat" cmpd="sng" algn="ctr">
              <a:solidFill>
                <a:schemeClr val="bg1">
                  <a:alpha val="100000"/>
                </a:schemeClr>
              </a:solidFill>
              <a:prstDash val="solid"/>
              <a:round/>
              <a:headEnd w="med" len="med"/>
              <a:tailEnd w="med" len="med"/>
            </a:ln>
            <a:effectLst>
              <a:outerShdw dist="20038" dir="5400000" algn="br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 marL="0" lvl="0" indent="0" algn="l">
                <a:buNone/>
                <a:defRPr/>
              </a:pPr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308" name=""/>
            <p:cNvSpPr/>
            <p:nvPr/>
          </p:nvSpPr>
          <p:spPr>
            <a:xfrm rot="21600000">
              <a:off x="285674" y="5159995"/>
              <a:ext cx="461890" cy="204794"/>
            </a:xfrm>
            <a:custGeom>
              <a:avLst/>
              <a:gdLst>
                <a:gd name="T0" fmla="*/ -12111 w 500066"/>
                <a:gd name="T1" fmla="*/ 0 h 214302"/>
                <a:gd name="T2" fmla="*/ 17694720 60000 65536"/>
                <a:gd name="T3" fmla="*/ 7697 w 500066"/>
                <a:gd name="T4" fmla="*/ 31384 h 214302"/>
                <a:gd name="T5" fmla="*/ 17694720 60000 65536"/>
                <a:gd name="T6" fmla="*/ 0 w 500066"/>
                <a:gd name="T7" fmla="*/ -23921 h 214302"/>
                <a:gd name="T8" fmla="*/ 11796480 60000 65536"/>
                <a:gd name="T9" fmla="*/ 7697 w 500066"/>
                <a:gd name="T10" fmla="*/ -13690 h 214302"/>
                <a:gd name="T11" fmla="*/ 5898240 60000 65536"/>
                <a:gd name="T12" fmla="*/ -12111 w 500066"/>
                <a:gd name="T13" fmla="*/ 17694 h 214302"/>
                <a:gd name="T14" fmla="*/ 5898240 60000 65536"/>
                <a:gd name="T15" fmla="*/ -31919 w 500066"/>
                <a:gd name="T16" fmla="*/ -13690 h 214302"/>
                <a:gd name="T17" fmla="*/ 5898240 60000 65536"/>
                <a:gd name="T18" fmla="*/ -24222 w 500066"/>
                <a:gd name="T19" fmla="*/ -23921 h 214302"/>
                <a:gd name="T20" fmla="*/ 0 60000 65536"/>
                <a:gd name="T21" fmla="*/ -31919 w 500066"/>
                <a:gd name="T22" fmla="*/ 31384 h 214302"/>
                <a:gd name="T23" fmla="*/ 17694720 60000 65536"/>
                <a:gd name="T24" fmla="*/ 73233 w 500066"/>
                <a:gd name="T25" fmla="*/ 31384 h 214302"/>
                <a:gd name="T26" fmla="*/ 426833 w 500066"/>
                <a:gd name="T27" fmla="*/ 182918 h 214302"/>
              </a:gdLst>
              <a:cxnLst>
                <a:cxn ang="T2">
                  <a:pos x="T0" y="T1"/>
                </a:cxn>
                <a:cxn ang="T5">
                  <a:pos x="T3" y="T4"/>
                </a:cxn>
                <a:cxn ang="T8">
                  <a:pos x="T6" y="T7"/>
                </a:cxn>
                <a:cxn ang="T11">
                  <a:pos x="T9" y="T10"/>
                </a:cxn>
                <a:cxn ang="T14">
                  <a:pos x="T12" y="T13"/>
                </a:cxn>
                <a:cxn ang="T17">
                  <a:pos x="T15" y="T16"/>
                </a:cxn>
                <a:cxn ang="T20">
                  <a:pos x="T18" y="T19"/>
                </a:cxn>
                <a:cxn ang="T23">
                  <a:pos x="T21" y="T22"/>
                </a:cxn>
              </a:cxnLst>
              <a:rect l="T24" t="T25" r="T26" b="T27"/>
              <a:pathLst>
                <a:path w="500066" h="214302">
                  <a:moveTo>
                    <a:pt x="0" y="107151"/>
                  </a:moveTo>
                  <a:lnTo>
                    <a:pt x="0" y="107151"/>
                  </a:lnTo>
                  <a:arcTo wR="250033" hR="107151" stAng="10800002" swAng="5399996"/>
                  <a:lnTo>
                    <a:pt x="250033" y="0"/>
                  </a:lnTo>
                  <a:arcTo wR="250033" hR="107151" stAng="-5400001" swAng="5400001"/>
                  <a:lnTo>
                    <a:pt x="500066" y="107151"/>
                  </a:lnTo>
                  <a:arcTo wR="250033" hR="107151" stAng="0" swAng="5400001"/>
                  <a:lnTo>
                    <a:pt x="250033" y="214302"/>
                  </a:lnTo>
                  <a:arcTo wR="250033" hR="107151" stAng="5400001" swAng="5400001"/>
                  <a:close/>
                  <a:moveTo>
                    <a:pt x="53576" y="107151"/>
                  </a:moveTo>
                  <a:lnTo>
                    <a:pt x="53576" y="107151"/>
                  </a:lnTo>
                  <a:arcTo wR="196458" hR="53576" stAng="10800002" swAng="-5400001"/>
                  <a:lnTo>
                    <a:pt x="250034" y="160727"/>
                  </a:lnTo>
                  <a:arcTo wR="196458" hR="53576" stAng="5400001" swAng="-5400001"/>
                  <a:lnTo>
                    <a:pt x="446492" y="107151"/>
                  </a:lnTo>
                  <a:arcTo wR="196458" hR="53576" stAng="0" swAng="-5400001"/>
                  <a:lnTo>
                    <a:pt x="250034" y="53575"/>
                  </a:lnTo>
                  <a:arcTo wR="196458" hR="53576" stAng="-5400001" swAng="-5399996"/>
                  <a:close/>
                </a:path>
              </a:pathLst>
            </a:custGeom>
            <a:solidFill>
              <a:schemeClr val="accent1"/>
            </a:solidFill>
            <a:ln w="38235" cap="flat" cmpd="sng" algn="ctr">
              <a:solidFill>
                <a:schemeClr val="bg1">
                  <a:alpha val="100000"/>
                </a:schemeClr>
              </a:solidFill>
              <a:prstDash val="solid"/>
              <a:round/>
              <a:headEnd w="med" len="med"/>
              <a:tailEnd w="med" len="med"/>
            </a:ln>
            <a:effectLst>
              <a:outerShdw dist="20038" dir="5400000" algn="br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 marL="0" lvl="0" indent="0" algn="l">
                <a:buNone/>
                <a:defRPr/>
              </a:pPr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309" name=""/>
            <p:cNvSpPr/>
            <p:nvPr/>
          </p:nvSpPr>
          <p:spPr>
            <a:xfrm rot="21600000">
              <a:off x="285674" y="5502882"/>
              <a:ext cx="461890" cy="203119"/>
            </a:xfrm>
            <a:custGeom>
              <a:avLst/>
              <a:gdLst>
                <a:gd name="T0" fmla="*/ -12111 w 500066"/>
                <a:gd name="T1" fmla="*/ 0 h 214301"/>
                <a:gd name="T2" fmla="*/ 17694720 60000 65536"/>
                <a:gd name="T3" fmla="*/ 7697 w 500066"/>
                <a:gd name="T4" fmla="*/ 31384 h 214301"/>
                <a:gd name="T5" fmla="*/ 17694720 60000 65536"/>
                <a:gd name="T6" fmla="*/ 0 w 500066"/>
                <a:gd name="T7" fmla="*/ -23921 h 214301"/>
                <a:gd name="T8" fmla="*/ 11796480 60000 65536"/>
                <a:gd name="T9" fmla="*/ 7697 w 500066"/>
                <a:gd name="T10" fmla="*/ -13691 h 214301"/>
                <a:gd name="T11" fmla="*/ 5898240 60000 65536"/>
                <a:gd name="T12" fmla="*/ -12111 w 500066"/>
                <a:gd name="T13" fmla="*/ 17693 h 214301"/>
                <a:gd name="T14" fmla="*/ 5898240 60000 65536"/>
                <a:gd name="T15" fmla="*/ -31919 w 500066"/>
                <a:gd name="T16" fmla="*/ -13691 h 214301"/>
                <a:gd name="T17" fmla="*/ 5898240 60000 65536"/>
                <a:gd name="T18" fmla="*/ -24222 w 500066"/>
                <a:gd name="T19" fmla="*/ -23921 h 214301"/>
                <a:gd name="T20" fmla="*/ 0 60000 65536"/>
                <a:gd name="T21" fmla="*/ -31919 w 500066"/>
                <a:gd name="T22" fmla="*/ 31384 h 214301"/>
                <a:gd name="T23" fmla="*/ 17694720 60000 65536"/>
                <a:gd name="T24" fmla="*/ 73233 w 500066"/>
                <a:gd name="T25" fmla="*/ 31384 h 214301"/>
                <a:gd name="T26" fmla="*/ 426833 w 500066"/>
                <a:gd name="T27" fmla="*/ 182917 h 214301"/>
              </a:gdLst>
              <a:cxnLst>
                <a:cxn ang="T2">
                  <a:pos x="T0" y="T1"/>
                </a:cxn>
                <a:cxn ang="T5">
                  <a:pos x="T3" y="T4"/>
                </a:cxn>
                <a:cxn ang="T8">
                  <a:pos x="T6" y="T7"/>
                </a:cxn>
                <a:cxn ang="T11">
                  <a:pos x="T9" y="T10"/>
                </a:cxn>
                <a:cxn ang="T14">
                  <a:pos x="T12" y="T13"/>
                </a:cxn>
                <a:cxn ang="T17">
                  <a:pos x="T15" y="T16"/>
                </a:cxn>
                <a:cxn ang="T20">
                  <a:pos x="T18" y="T19"/>
                </a:cxn>
                <a:cxn ang="T23">
                  <a:pos x="T21" y="T22"/>
                </a:cxn>
              </a:cxnLst>
              <a:rect l="T24" t="T25" r="T26" b="T27"/>
              <a:pathLst>
                <a:path w="500066" h="214301">
                  <a:moveTo>
                    <a:pt x="0" y="107151"/>
                  </a:moveTo>
                  <a:lnTo>
                    <a:pt x="0" y="107151"/>
                  </a:lnTo>
                  <a:arcTo wR="250033" hR="107151" stAng="10800002" swAng="5399996"/>
                  <a:lnTo>
                    <a:pt x="250033" y="0"/>
                  </a:lnTo>
                  <a:arcTo wR="250033" hR="107151" stAng="-5400001" swAng="5400001"/>
                  <a:lnTo>
                    <a:pt x="500066" y="107151"/>
                  </a:lnTo>
                  <a:arcTo wR="250033" hR="107151" stAng="0" swAng="5400001"/>
                  <a:lnTo>
                    <a:pt x="250033" y="214302"/>
                  </a:lnTo>
                  <a:arcTo wR="250033" hR="107151" stAng="5400001" swAng="5400001"/>
                  <a:close/>
                  <a:moveTo>
                    <a:pt x="53575" y="107151"/>
                  </a:moveTo>
                  <a:lnTo>
                    <a:pt x="53575" y="107151"/>
                  </a:lnTo>
                  <a:arcTo wR="196458" hR="53575" stAng="10800002" swAng="-5400001"/>
                  <a:lnTo>
                    <a:pt x="250033" y="160726"/>
                  </a:lnTo>
                  <a:arcTo wR="196458" hR="53575" stAng="5400001" swAng="-5400001"/>
                  <a:lnTo>
                    <a:pt x="446491" y="107151"/>
                  </a:lnTo>
                  <a:arcTo wR="196458" hR="53575" stAng="0" swAng="-5400001"/>
                  <a:lnTo>
                    <a:pt x="250033" y="53576"/>
                  </a:lnTo>
                  <a:arcTo wR="196458" hR="53575" stAng="-5400001" swAng="-5399996"/>
                  <a:close/>
                </a:path>
              </a:pathLst>
            </a:custGeom>
            <a:solidFill>
              <a:schemeClr val="accent1"/>
            </a:solidFill>
            <a:ln w="38235" cap="flat" cmpd="sng" algn="ctr">
              <a:solidFill>
                <a:schemeClr val="bg1">
                  <a:alpha val="100000"/>
                </a:schemeClr>
              </a:solidFill>
              <a:prstDash val="solid"/>
              <a:round/>
              <a:headEnd w="med" len="med"/>
              <a:tailEnd w="med" len="med"/>
            </a:ln>
            <a:effectLst>
              <a:outerShdw dist="20038" dir="5400000" algn="br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 marL="0" lvl="0" indent="0" algn="l">
                <a:buNone/>
                <a:defRPr/>
              </a:pPr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310" name=""/>
            <p:cNvSpPr/>
            <p:nvPr/>
          </p:nvSpPr>
          <p:spPr>
            <a:xfrm rot="21600000">
              <a:off x="285674" y="5839350"/>
              <a:ext cx="461890" cy="206357"/>
            </a:xfrm>
            <a:custGeom>
              <a:avLst/>
              <a:gdLst>
                <a:gd name="T0" fmla="*/ -12111 w 500066"/>
                <a:gd name="T1" fmla="*/ 0 h 214302"/>
                <a:gd name="T2" fmla="*/ 17694720 60000 65536"/>
                <a:gd name="T3" fmla="*/ 7697 w 500066"/>
                <a:gd name="T4" fmla="*/ 31384 h 214302"/>
                <a:gd name="T5" fmla="*/ 17694720 60000 65536"/>
                <a:gd name="T6" fmla="*/ 0 w 500066"/>
                <a:gd name="T7" fmla="*/ -23921 h 214302"/>
                <a:gd name="T8" fmla="*/ 11796480 60000 65536"/>
                <a:gd name="T9" fmla="*/ 7697 w 500066"/>
                <a:gd name="T10" fmla="*/ -13690 h 214302"/>
                <a:gd name="T11" fmla="*/ 5898240 60000 65536"/>
                <a:gd name="T12" fmla="*/ -12111 w 500066"/>
                <a:gd name="T13" fmla="*/ 17694 h 214302"/>
                <a:gd name="T14" fmla="*/ 5898240 60000 65536"/>
                <a:gd name="T15" fmla="*/ -31919 w 500066"/>
                <a:gd name="T16" fmla="*/ -13690 h 214302"/>
                <a:gd name="T17" fmla="*/ 5898240 60000 65536"/>
                <a:gd name="T18" fmla="*/ -24222 w 500066"/>
                <a:gd name="T19" fmla="*/ -23921 h 214302"/>
                <a:gd name="T20" fmla="*/ 0 60000 65536"/>
                <a:gd name="T21" fmla="*/ -31919 w 500066"/>
                <a:gd name="T22" fmla="*/ 31384 h 214302"/>
                <a:gd name="T23" fmla="*/ 17694720 60000 65536"/>
                <a:gd name="T24" fmla="*/ 73233 w 500066"/>
                <a:gd name="T25" fmla="*/ 31384 h 214302"/>
                <a:gd name="T26" fmla="*/ 426833 w 500066"/>
                <a:gd name="T27" fmla="*/ 182918 h 214302"/>
              </a:gdLst>
              <a:cxnLst>
                <a:cxn ang="T2">
                  <a:pos x="T0" y="T1"/>
                </a:cxn>
                <a:cxn ang="T5">
                  <a:pos x="T3" y="T4"/>
                </a:cxn>
                <a:cxn ang="T8">
                  <a:pos x="T6" y="T7"/>
                </a:cxn>
                <a:cxn ang="T11">
                  <a:pos x="T9" y="T10"/>
                </a:cxn>
                <a:cxn ang="T14">
                  <a:pos x="T12" y="T13"/>
                </a:cxn>
                <a:cxn ang="T17">
                  <a:pos x="T15" y="T16"/>
                </a:cxn>
                <a:cxn ang="T20">
                  <a:pos x="T18" y="T19"/>
                </a:cxn>
                <a:cxn ang="T23">
                  <a:pos x="T21" y="T22"/>
                </a:cxn>
              </a:cxnLst>
              <a:rect l="T24" t="T25" r="T26" b="T27"/>
              <a:pathLst>
                <a:path w="500066" h="214302">
                  <a:moveTo>
                    <a:pt x="0" y="107151"/>
                  </a:moveTo>
                  <a:lnTo>
                    <a:pt x="0" y="107151"/>
                  </a:lnTo>
                  <a:arcTo wR="250033" hR="107151" stAng="10800002" swAng="5399996"/>
                  <a:lnTo>
                    <a:pt x="250033" y="0"/>
                  </a:lnTo>
                  <a:arcTo wR="250033" hR="107151" stAng="-5400001" swAng="5400001"/>
                  <a:lnTo>
                    <a:pt x="500066" y="107151"/>
                  </a:lnTo>
                  <a:arcTo wR="250033" hR="107151" stAng="0" swAng="5400001"/>
                  <a:lnTo>
                    <a:pt x="250033" y="214302"/>
                  </a:lnTo>
                  <a:arcTo wR="250033" hR="107151" stAng="5400001" swAng="5400001"/>
                  <a:close/>
                  <a:moveTo>
                    <a:pt x="53576" y="107151"/>
                  </a:moveTo>
                  <a:lnTo>
                    <a:pt x="53576" y="107151"/>
                  </a:lnTo>
                  <a:arcTo wR="196458" hR="53576" stAng="10800002" swAng="-5400001"/>
                  <a:lnTo>
                    <a:pt x="250034" y="160727"/>
                  </a:lnTo>
                  <a:arcTo wR="196458" hR="53576" stAng="5400001" swAng="-5400001"/>
                  <a:lnTo>
                    <a:pt x="446492" y="107151"/>
                  </a:lnTo>
                  <a:arcTo wR="196458" hR="53576" stAng="0" swAng="-5400001"/>
                  <a:lnTo>
                    <a:pt x="250034" y="53575"/>
                  </a:lnTo>
                  <a:arcTo wR="196458" hR="53576" stAng="-5400001" swAng="-5399996"/>
                  <a:close/>
                </a:path>
              </a:pathLst>
            </a:custGeom>
            <a:solidFill>
              <a:schemeClr val="accent1"/>
            </a:solidFill>
            <a:ln w="38235" cap="flat" cmpd="sng" algn="ctr">
              <a:solidFill>
                <a:schemeClr val="bg1">
                  <a:alpha val="100000"/>
                </a:schemeClr>
              </a:solidFill>
              <a:prstDash val="solid"/>
              <a:round/>
              <a:headEnd w="med" len="med"/>
              <a:tailEnd w="med" len="med"/>
            </a:ln>
            <a:effectLst>
              <a:outerShdw dist="20038" dir="5400000" algn="br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 marL="0" lvl="0" indent="0" algn="l">
                <a:buNone/>
                <a:defRPr/>
              </a:pPr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9224" name="Group 2"/>
          <p:cNvGrpSpPr/>
          <p:nvPr/>
        </p:nvGrpSpPr>
        <p:grpSpPr>
          <a:xfrm rot="0">
            <a:off x="749182" y="2006249"/>
            <a:ext cx="3356921" cy="571404"/>
            <a:chOff x="749182" y="2006249"/>
            <a:chExt cx="3356921" cy="571403"/>
          </a:xfrm>
        </p:grpSpPr>
        <p:sp>
          <p:nvSpPr>
            <p:cNvPr id="9293" name=""/>
            <p:cNvSpPr/>
            <p:nvPr/>
          </p:nvSpPr>
          <p:spPr>
            <a:xfrm rot="21600000">
              <a:off x="1020567" y="2106218"/>
              <a:ext cx="3085536" cy="38095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2">
                    <a:alpha val="100000"/>
                  </a:schemeClr>
                </a:gs>
                <a:gs pos="100000">
                  <a:srgbClr val="f2dad9">
                    <a:alpha val="100000"/>
                  </a:srgbClr>
                </a:gs>
              </a:gsLst>
              <a:lin ang="0" scaled="0"/>
              <a:tileRect/>
            </a:gradFill>
            <a:ln w="12726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99553" dir="2388827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94" name=""/>
            <p:cNvSpPr/>
            <p:nvPr/>
          </p:nvSpPr>
          <p:spPr>
            <a:xfrm rot="21600000">
              <a:off x="749182" y="2006249"/>
              <a:ext cx="487231" cy="571404"/>
            </a:xfrm>
            <a:prstGeom prst="diamond">
              <a:avLst/>
            </a:prstGeom>
            <a:solidFill>
              <a:schemeClr val="accent2"/>
            </a:solidFill>
            <a:ln w="25452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63710" dir="2212796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95" name=""/>
            <p:cNvSpPr txBox="1"/>
            <p:nvPr/>
          </p:nvSpPr>
          <p:spPr>
            <a:xfrm>
              <a:off x="1180875" y="2150649"/>
              <a:ext cx="2436379" cy="307945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p>
              <a:pPr marL="0" lvl="0" indent="0" algn="l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ko-KR" altLang="en-US" sz="1400" b="1" i="0" u="none" baseline="0" mc:Ignorable="hp" hp:hslEmbossed="0">
                  <a:solidFill>
                    <a:srgbClr val="000000">
                      <a:alpha val="100000"/>
                    </a:srgbClr>
                  </a:solidFill>
                  <a:latin typeface="굴림"/>
                  <a:ea typeface="굴림"/>
                </a:rPr>
                <a:t>운과 기회</a:t>
              </a:r>
              <a:endParaRPr xmlns:mc="http://schemas.openxmlformats.org/markup-compatibility/2006" xmlns:hp="http://schemas.haansoft.com/office/presentation/8.0" kumimoji="1" lang="en-US" altLang="ko-KR" sz="14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</a:endParaRPr>
            </a:p>
          </p:txBody>
        </p:sp>
        <p:sp>
          <p:nvSpPr>
            <p:cNvPr id="9296" name=""/>
            <p:cNvSpPr txBox="1"/>
            <p:nvPr/>
          </p:nvSpPr>
          <p:spPr>
            <a:xfrm>
              <a:off x="869804" y="2087184"/>
              <a:ext cx="230135" cy="30950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91440" tIns="45720" rIns="91440" bIns="45720" anchor="t">
              <a:spAutoFit/>
            </a:bodyPr>
            <a:p>
              <a:pPr marL="0" lvl="0" indent="0" algn="ctr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en-US" altLang="ko-KR" sz="2400" b="0" i="0" u="none" baseline="0" mc:Ignorable="hp" hp:hslEmbossed="0">
                  <a:solidFill>
                    <a:schemeClr val="bg1"/>
                  </a:solidFill>
                  <a:latin typeface="굴림"/>
                  <a:ea typeface="굴림"/>
                </a:rPr>
                <a:t>1</a:t>
              </a:r>
              <a:endParaRPr xmlns:mc="http://schemas.openxmlformats.org/markup-compatibility/2006" xmlns:hp="http://schemas.haansoft.com/office/presentation/8.0" kumimoji="1" lang="en-US" altLang="ko-KR" sz="2400" b="0" i="0" u="none" baseline="0" mc:Ignorable="hp" hp:hslEmbossed="0">
                <a:solidFill>
                  <a:schemeClr val="bg1"/>
                </a:solidFill>
                <a:latin typeface="굴림"/>
                <a:ea typeface="굴림"/>
              </a:endParaRPr>
            </a:p>
          </p:txBody>
        </p:sp>
      </p:grpSp>
      <p:grpSp>
        <p:nvGrpSpPr>
          <p:cNvPr id="9225" name="Group 3"/>
          <p:cNvGrpSpPr/>
          <p:nvPr/>
        </p:nvGrpSpPr>
        <p:grpSpPr>
          <a:xfrm rot="0">
            <a:off x="741200" y="2506206"/>
            <a:ext cx="3356977" cy="571404"/>
            <a:chOff x="741200" y="2506206"/>
            <a:chExt cx="3356977" cy="571404"/>
          </a:xfrm>
        </p:grpSpPr>
        <p:sp>
          <p:nvSpPr>
            <p:cNvPr id="9289" name=""/>
            <p:cNvSpPr/>
            <p:nvPr/>
          </p:nvSpPr>
          <p:spPr>
            <a:xfrm rot="21600000">
              <a:off x="1012641" y="2606176"/>
              <a:ext cx="3085536" cy="38095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2">
                    <a:alpha val="100000"/>
                  </a:schemeClr>
                </a:gs>
                <a:gs pos="100000">
                  <a:srgbClr val="f2dad9">
                    <a:alpha val="100000"/>
                  </a:srgbClr>
                </a:gs>
              </a:gsLst>
              <a:lin ang="0" scaled="0"/>
              <a:tileRect/>
            </a:gradFill>
            <a:ln w="12726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99553" dir="2388827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90" name=""/>
            <p:cNvSpPr/>
            <p:nvPr/>
          </p:nvSpPr>
          <p:spPr>
            <a:xfrm rot="21600000">
              <a:off x="741200" y="2506206"/>
              <a:ext cx="487286" cy="571404"/>
            </a:xfrm>
            <a:prstGeom prst="diamond">
              <a:avLst/>
            </a:prstGeom>
            <a:solidFill>
              <a:schemeClr val="accent2"/>
            </a:solidFill>
            <a:ln w="25452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63710" dir="2212796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91" name=""/>
            <p:cNvSpPr txBox="1"/>
            <p:nvPr/>
          </p:nvSpPr>
          <p:spPr>
            <a:xfrm>
              <a:off x="1172949" y="2650662"/>
              <a:ext cx="2436379" cy="307889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p>
              <a:pPr marL="0" lvl="0" indent="0" algn="l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ko-KR" altLang="en-US" sz="1400" b="1" i="0" u="none" baseline="0" mc:Ignorable="hp" hp:hslEmbossed="0">
                  <a:solidFill>
                    <a:srgbClr val="000000">
                      <a:alpha val="100000"/>
                    </a:srgbClr>
                  </a:solidFill>
                  <a:latin typeface="굴림"/>
                  <a:ea typeface="굴림"/>
                </a:rPr>
                <a:t>주역이란</a:t>
              </a:r>
              <a:endParaRPr xmlns:mc="http://schemas.openxmlformats.org/markup-compatibility/2006" xmlns:hp="http://schemas.haansoft.com/office/presentation/8.0" kumimoji="1" lang="en-US" altLang="ko-KR" sz="14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</a:endParaRPr>
            </a:p>
          </p:txBody>
        </p:sp>
        <p:sp>
          <p:nvSpPr>
            <p:cNvPr id="9292" name=""/>
            <p:cNvSpPr txBox="1"/>
            <p:nvPr/>
          </p:nvSpPr>
          <p:spPr>
            <a:xfrm>
              <a:off x="861878" y="2587142"/>
              <a:ext cx="353938" cy="46189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91440" tIns="45720" rIns="91440" bIns="45720" anchor="t">
              <a:spAutoFit/>
            </a:bodyPr>
            <a:p>
              <a:pPr marL="0" lvl="0" indent="0" algn="ctr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en-US" altLang="ko-KR" sz="2400" b="0" i="0" u="none" baseline="0" mc:Ignorable="hp" hp:hslEmbossed="0">
                  <a:solidFill>
                    <a:schemeClr val="bg1"/>
                  </a:solidFill>
                  <a:latin typeface="굴림"/>
                  <a:ea typeface="굴림"/>
                </a:rPr>
                <a:t>2</a:t>
              </a:r>
              <a:endParaRPr xmlns:mc="http://schemas.openxmlformats.org/markup-compatibility/2006" xmlns:hp="http://schemas.haansoft.com/office/presentation/8.0" kumimoji="1" lang="en-US" altLang="ko-KR" sz="2400" b="0" i="0" u="none" baseline="0" mc:Ignorable="hp" hp:hslEmbossed="0">
                <a:solidFill>
                  <a:schemeClr val="bg1"/>
                </a:solidFill>
                <a:latin typeface="굴림"/>
                <a:ea typeface="굴림"/>
              </a:endParaRPr>
            </a:p>
          </p:txBody>
        </p:sp>
      </p:grpSp>
      <p:grpSp>
        <p:nvGrpSpPr>
          <p:cNvPr id="9226" name="Group 4"/>
          <p:cNvGrpSpPr/>
          <p:nvPr/>
        </p:nvGrpSpPr>
        <p:grpSpPr>
          <a:xfrm rot="0">
            <a:off x="749182" y="3077610"/>
            <a:ext cx="3356921" cy="571404"/>
            <a:chOff x="749182" y="3077610"/>
            <a:chExt cx="3356921" cy="571404"/>
          </a:xfrm>
        </p:grpSpPr>
        <p:sp>
          <p:nvSpPr>
            <p:cNvPr id="9285" name=""/>
            <p:cNvSpPr/>
            <p:nvPr/>
          </p:nvSpPr>
          <p:spPr>
            <a:xfrm rot="21600000">
              <a:off x="1020567" y="3177579"/>
              <a:ext cx="3085536" cy="38095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2">
                    <a:alpha val="100000"/>
                  </a:schemeClr>
                </a:gs>
                <a:gs pos="100000">
                  <a:srgbClr val="f2dad9">
                    <a:alpha val="100000"/>
                  </a:srgbClr>
                </a:gs>
              </a:gsLst>
              <a:lin ang="0" scaled="0"/>
              <a:tileRect/>
            </a:gradFill>
            <a:ln w="12726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99553" dir="2388827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86" name=""/>
            <p:cNvSpPr/>
            <p:nvPr/>
          </p:nvSpPr>
          <p:spPr>
            <a:xfrm rot="21600000">
              <a:off x="749182" y="3077610"/>
              <a:ext cx="487231" cy="571404"/>
            </a:xfrm>
            <a:prstGeom prst="diamond">
              <a:avLst/>
            </a:prstGeom>
            <a:solidFill>
              <a:schemeClr val="accent2"/>
            </a:solidFill>
            <a:ln w="25452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63710" dir="2212796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87" name=""/>
            <p:cNvSpPr txBox="1"/>
            <p:nvPr/>
          </p:nvSpPr>
          <p:spPr>
            <a:xfrm>
              <a:off x="1180875" y="3222010"/>
              <a:ext cx="2436379" cy="307945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p>
              <a:pPr marL="0" lvl="0" indent="0" algn="l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ko-KR" altLang="en-US" sz="1400" b="1" i="0" u="none" baseline="0" mc:Ignorable="hp" hp:hslEmbossed="0">
                  <a:solidFill>
                    <a:srgbClr val="000000">
                      <a:alpha val="100000"/>
                    </a:srgbClr>
                  </a:solidFill>
                  <a:latin typeface="굴림"/>
                  <a:ea typeface="굴림"/>
                </a:rPr>
                <a:t>손자 병법과 주역</a:t>
              </a:r>
              <a:endParaRPr xmlns:mc="http://schemas.openxmlformats.org/markup-compatibility/2006" xmlns:hp="http://schemas.haansoft.com/office/presentation/8.0" kumimoji="1" lang="en-US" altLang="ko-KR" sz="14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</a:endParaRPr>
            </a:p>
          </p:txBody>
        </p:sp>
        <p:sp>
          <p:nvSpPr>
            <p:cNvPr id="9288" name=""/>
            <p:cNvSpPr txBox="1"/>
            <p:nvPr/>
          </p:nvSpPr>
          <p:spPr>
            <a:xfrm>
              <a:off x="869804" y="3158546"/>
              <a:ext cx="353938" cy="46189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91440" tIns="45720" rIns="91440" bIns="45720" anchor="t">
              <a:spAutoFit/>
            </a:bodyPr>
            <a:p>
              <a:pPr marL="0" lvl="0" indent="0" algn="ctr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en-US" altLang="ko-KR" sz="2400" b="0" i="0" u="none" baseline="0" mc:Ignorable="hp" hp:hslEmbossed="0">
                  <a:solidFill>
                    <a:schemeClr val="bg1"/>
                  </a:solidFill>
                  <a:latin typeface="굴림"/>
                  <a:ea typeface="굴림"/>
                </a:rPr>
                <a:t>3</a:t>
              </a:r>
              <a:endParaRPr xmlns:mc="http://schemas.openxmlformats.org/markup-compatibility/2006" xmlns:hp="http://schemas.haansoft.com/office/presentation/8.0" kumimoji="1" lang="en-US" altLang="ko-KR" sz="2400" b="0" i="0" u="none" baseline="0" mc:Ignorable="hp" hp:hslEmbossed="0">
                <a:solidFill>
                  <a:schemeClr val="bg1"/>
                </a:solidFill>
                <a:latin typeface="굴림"/>
                <a:ea typeface="굴림"/>
              </a:endParaRPr>
            </a:p>
          </p:txBody>
        </p:sp>
      </p:grpSp>
      <p:grpSp>
        <p:nvGrpSpPr>
          <p:cNvPr id="9227" name="Group 5"/>
          <p:cNvGrpSpPr/>
          <p:nvPr/>
        </p:nvGrpSpPr>
        <p:grpSpPr>
          <a:xfrm rot="0">
            <a:off x="749182" y="3649014"/>
            <a:ext cx="3356921" cy="571404"/>
            <a:chOff x="749182" y="3649014"/>
            <a:chExt cx="3356921" cy="571404"/>
          </a:xfrm>
        </p:grpSpPr>
        <p:sp>
          <p:nvSpPr>
            <p:cNvPr id="9281" name=""/>
            <p:cNvSpPr/>
            <p:nvPr/>
          </p:nvSpPr>
          <p:spPr>
            <a:xfrm rot="21600000">
              <a:off x="1020567" y="3748984"/>
              <a:ext cx="3085536" cy="38095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2">
                    <a:alpha val="100000"/>
                  </a:schemeClr>
                </a:gs>
                <a:gs pos="100000">
                  <a:srgbClr val="f2dad9">
                    <a:alpha val="100000"/>
                  </a:srgbClr>
                </a:gs>
              </a:gsLst>
              <a:lin ang="0" scaled="0"/>
              <a:tileRect/>
            </a:gradFill>
            <a:ln w="12726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99553" dir="2388827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82" name=""/>
            <p:cNvSpPr/>
            <p:nvPr/>
          </p:nvSpPr>
          <p:spPr>
            <a:xfrm rot="21600000">
              <a:off x="749182" y="3649014"/>
              <a:ext cx="487231" cy="571404"/>
            </a:xfrm>
            <a:prstGeom prst="diamond">
              <a:avLst/>
            </a:prstGeom>
            <a:solidFill>
              <a:schemeClr val="accent2"/>
            </a:solidFill>
            <a:ln w="25452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63710" dir="2212796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83" name=""/>
            <p:cNvSpPr txBox="1"/>
            <p:nvPr/>
          </p:nvSpPr>
          <p:spPr>
            <a:xfrm>
              <a:off x="1180875" y="3793414"/>
              <a:ext cx="2780773" cy="307945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p>
              <a:pPr marL="0" lvl="0" indent="0" algn="l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en-US" altLang="ko-KR" sz="1400" b="1" i="0" u="none" baseline="0" mc:Ignorable="hp" hp:hslEmbossed="0">
                  <a:solidFill>
                    <a:srgbClr val="000000">
                      <a:alpha val="100000"/>
                    </a:srgbClr>
                  </a:solidFill>
                  <a:latin typeface="굴림"/>
                  <a:ea typeface="굴림"/>
                </a:rPr>
                <a:t>2012</a:t>
              </a:r>
              <a:r>
                <a:rPr xmlns:mc="http://schemas.openxmlformats.org/markup-compatibility/2006" xmlns:hp="http://schemas.haansoft.com/office/presentation/8.0" kumimoji="1" lang="ko-KR" altLang="en-US" sz="1400" b="1" i="0" u="none" baseline="0" mc:Ignorable="hp" hp:hslEmbossed="0">
                  <a:solidFill>
                    <a:srgbClr val="000000">
                      <a:alpha val="100000"/>
                    </a:srgbClr>
                  </a:solidFill>
                  <a:latin typeface="굴림"/>
                  <a:ea typeface="굴림"/>
                </a:rPr>
                <a:t>년 경제 전망과 동반 성장</a:t>
              </a:r>
              <a:endParaRPr xmlns:mc="http://schemas.openxmlformats.org/markup-compatibility/2006" xmlns:hp="http://schemas.haansoft.com/office/presentation/8.0" kumimoji="1" lang="en-US" altLang="ko-KR" sz="14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</a:endParaRPr>
            </a:p>
          </p:txBody>
        </p:sp>
        <p:sp>
          <p:nvSpPr>
            <p:cNvPr id="9284" name=""/>
            <p:cNvSpPr txBox="1"/>
            <p:nvPr/>
          </p:nvSpPr>
          <p:spPr>
            <a:xfrm>
              <a:off x="869804" y="3729950"/>
              <a:ext cx="353938" cy="46189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91440" tIns="45720" rIns="91440" bIns="45720" anchor="t">
              <a:spAutoFit/>
            </a:bodyPr>
            <a:p>
              <a:pPr marL="0" lvl="0" indent="0" algn="ctr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en-US" altLang="ko-KR" sz="2400" b="0" i="0" u="none" baseline="0" mc:Ignorable="hp" hp:hslEmbossed="0">
                  <a:solidFill>
                    <a:schemeClr val="bg1"/>
                  </a:solidFill>
                  <a:latin typeface="굴림"/>
                  <a:ea typeface="굴림"/>
                </a:rPr>
                <a:t>4</a:t>
              </a:r>
              <a:endParaRPr xmlns:mc="http://schemas.openxmlformats.org/markup-compatibility/2006" xmlns:hp="http://schemas.haansoft.com/office/presentation/8.0" kumimoji="1" lang="en-US" altLang="ko-KR" sz="2400" b="0" i="0" u="none" baseline="0" mc:Ignorable="hp" hp:hslEmbossed="0">
                <a:solidFill>
                  <a:schemeClr val="bg1"/>
                </a:solidFill>
                <a:latin typeface="굴림"/>
                <a:ea typeface="굴림"/>
              </a:endParaRPr>
            </a:p>
          </p:txBody>
        </p:sp>
      </p:grpSp>
      <p:grpSp>
        <p:nvGrpSpPr>
          <p:cNvPr id="9228" name="Group 6"/>
          <p:cNvGrpSpPr/>
          <p:nvPr/>
        </p:nvGrpSpPr>
        <p:grpSpPr>
          <a:xfrm rot="0">
            <a:off x="749182" y="4182295"/>
            <a:ext cx="3356921" cy="571404"/>
            <a:chOff x="749182" y="4182295"/>
            <a:chExt cx="3356921" cy="571403"/>
          </a:xfrm>
        </p:grpSpPr>
        <p:sp>
          <p:nvSpPr>
            <p:cNvPr id="9277" name=""/>
            <p:cNvSpPr/>
            <p:nvPr/>
          </p:nvSpPr>
          <p:spPr>
            <a:xfrm rot="21600000">
              <a:off x="1020567" y="4282320"/>
              <a:ext cx="3085536" cy="38089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2">
                    <a:alpha val="100000"/>
                  </a:schemeClr>
                </a:gs>
                <a:gs pos="100000">
                  <a:srgbClr val="f2dad9">
                    <a:alpha val="100000"/>
                  </a:srgbClr>
                </a:gs>
              </a:gsLst>
              <a:lin ang="0" scaled="0"/>
              <a:tileRect/>
            </a:gradFill>
            <a:ln w="12726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99553" dir="2388827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78" name=""/>
            <p:cNvSpPr/>
            <p:nvPr/>
          </p:nvSpPr>
          <p:spPr>
            <a:xfrm rot="21600000">
              <a:off x="749182" y="4182295"/>
              <a:ext cx="487231" cy="571404"/>
            </a:xfrm>
            <a:prstGeom prst="diamond">
              <a:avLst/>
            </a:prstGeom>
            <a:solidFill>
              <a:schemeClr val="accent2"/>
            </a:solidFill>
            <a:ln w="25452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63710" dir="2212796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79" name=""/>
            <p:cNvSpPr txBox="1"/>
            <p:nvPr/>
          </p:nvSpPr>
          <p:spPr>
            <a:xfrm>
              <a:off x="1180875" y="4326751"/>
              <a:ext cx="2639554" cy="307889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p>
              <a:pPr marL="0" lvl="0" indent="0" algn="l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ko-KR" altLang="en-US" sz="1400" b="1" i="0" u="none" baseline="0" mc:Ignorable="hp" hp:hslEmbossed="0">
                  <a:solidFill>
                    <a:srgbClr val="000000">
                      <a:alpha val="100000"/>
                    </a:srgbClr>
                  </a:solidFill>
                  <a:latin typeface="굴림"/>
                  <a:ea typeface="굴림"/>
                </a:rPr>
                <a:t>주역에서 보는 변화와 혁신</a:t>
              </a:r>
              <a:endParaRPr xmlns:mc="http://schemas.openxmlformats.org/markup-compatibility/2006" xmlns:hp="http://schemas.haansoft.com/office/presentation/8.0" kumimoji="1" lang="en-US" altLang="ko-KR" sz="14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</a:endParaRPr>
            </a:p>
          </p:txBody>
        </p:sp>
        <p:sp>
          <p:nvSpPr>
            <p:cNvPr id="9280" name=""/>
            <p:cNvSpPr txBox="1"/>
            <p:nvPr/>
          </p:nvSpPr>
          <p:spPr>
            <a:xfrm>
              <a:off x="869804" y="4263230"/>
              <a:ext cx="353938" cy="46189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91440" tIns="45720" rIns="91440" bIns="45720" anchor="t">
              <a:spAutoFit/>
            </a:bodyPr>
            <a:p>
              <a:pPr marL="0" lvl="0" indent="0" algn="ctr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en-US" altLang="ko-KR" sz="2400" b="0" i="0" u="none" baseline="0" mc:Ignorable="hp" hp:hslEmbossed="0">
                  <a:solidFill>
                    <a:schemeClr val="bg1"/>
                  </a:solidFill>
                  <a:latin typeface="굴림"/>
                  <a:ea typeface="굴림"/>
                </a:rPr>
                <a:t>5</a:t>
              </a:r>
              <a:endParaRPr xmlns:mc="http://schemas.openxmlformats.org/markup-compatibility/2006" xmlns:hp="http://schemas.haansoft.com/office/presentation/8.0" kumimoji="1" lang="en-US" altLang="ko-KR" sz="2400" b="0" i="0" u="none" baseline="0" mc:Ignorable="hp" hp:hslEmbossed="0">
                <a:solidFill>
                  <a:schemeClr val="bg1"/>
                </a:solidFill>
                <a:latin typeface="굴림"/>
                <a:ea typeface="굴림"/>
              </a:endParaRPr>
            </a:p>
          </p:txBody>
        </p:sp>
      </p:grpSp>
      <p:grpSp>
        <p:nvGrpSpPr>
          <p:cNvPr id="9229" name="Group 7"/>
          <p:cNvGrpSpPr/>
          <p:nvPr/>
        </p:nvGrpSpPr>
        <p:grpSpPr>
          <a:xfrm rot="0">
            <a:off x="749182" y="4728302"/>
            <a:ext cx="3356921" cy="571404"/>
            <a:chOff x="749182" y="4728302"/>
            <a:chExt cx="3356921" cy="571404"/>
          </a:xfrm>
        </p:grpSpPr>
        <p:sp>
          <p:nvSpPr>
            <p:cNvPr id="9273" name=""/>
            <p:cNvSpPr/>
            <p:nvPr/>
          </p:nvSpPr>
          <p:spPr>
            <a:xfrm rot="21600000">
              <a:off x="1020567" y="4828271"/>
              <a:ext cx="3085536" cy="38095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2">
                    <a:alpha val="100000"/>
                  </a:schemeClr>
                </a:gs>
                <a:gs pos="100000">
                  <a:srgbClr val="f2dad9">
                    <a:alpha val="100000"/>
                  </a:srgbClr>
                </a:gs>
              </a:gsLst>
              <a:lin ang="0" scaled="0"/>
              <a:tileRect/>
            </a:gradFill>
            <a:ln w="12726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99553" dir="2388827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74" name=""/>
            <p:cNvSpPr/>
            <p:nvPr/>
          </p:nvSpPr>
          <p:spPr>
            <a:xfrm rot="21600000">
              <a:off x="749182" y="4728302"/>
              <a:ext cx="487231" cy="571404"/>
            </a:xfrm>
            <a:prstGeom prst="diamond">
              <a:avLst/>
            </a:prstGeom>
            <a:solidFill>
              <a:schemeClr val="accent2"/>
            </a:solidFill>
            <a:ln w="25452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63710" dir="2212796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75" name=""/>
            <p:cNvSpPr txBox="1"/>
            <p:nvPr/>
          </p:nvSpPr>
          <p:spPr>
            <a:xfrm>
              <a:off x="1180875" y="4872758"/>
              <a:ext cx="2436379" cy="307889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p>
              <a:pPr marL="0" lvl="0" indent="0" algn="l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ko-KR" altLang="en-US" sz="1400" b="1" i="0" u="none" baseline="0" mc:Ignorable="hp" hp:hslEmbossed="0">
                  <a:solidFill>
                    <a:srgbClr val="000000">
                      <a:alpha val="100000"/>
                    </a:srgbClr>
                  </a:solidFill>
                  <a:latin typeface="굴림"/>
                  <a:ea typeface="굴림"/>
                </a:rPr>
                <a:t>때의 구분과 대비</a:t>
              </a:r>
              <a:r>
                <a:rPr xmlns:mc="http://schemas.openxmlformats.org/markup-compatibility/2006" xmlns:hp="http://schemas.haansoft.com/office/presentation/8.0" kumimoji="1" lang="en-US" altLang="ko-KR" sz="1400" b="1" i="0" u="none" baseline="0" mc:Ignorable="hp" hp:hslEmbossed="0">
                  <a:solidFill>
                    <a:srgbClr val="000000">
                      <a:alpha val="100000"/>
                    </a:srgbClr>
                  </a:solidFill>
                  <a:latin typeface="굴림"/>
                  <a:ea typeface="굴림"/>
                </a:rPr>
                <a:t>(12 </a:t>
              </a:r>
              <a:r>
                <a:rPr xmlns:mc="http://schemas.openxmlformats.org/markup-compatibility/2006" xmlns:hp="http://schemas.haansoft.com/office/presentation/8.0" kumimoji="1" lang="ko-KR" altLang="en-US" sz="1400" b="1" i="0" u="none" baseline="0" mc:Ignorable="hp" hp:hslEmbossed="0">
                  <a:solidFill>
                    <a:srgbClr val="000000">
                      <a:alpha val="100000"/>
                    </a:srgbClr>
                  </a:solidFill>
                  <a:latin typeface="굴림"/>
                  <a:ea typeface="굴림"/>
                </a:rPr>
                <a:t>시괘</a:t>
              </a:r>
              <a:r>
                <a:rPr xmlns:mc="http://schemas.openxmlformats.org/markup-compatibility/2006" xmlns:hp="http://schemas.haansoft.com/office/presentation/8.0" kumimoji="1" lang="en-US" altLang="ko-KR" sz="1400" b="1" i="0" u="none" baseline="0" mc:Ignorable="hp" hp:hslEmbossed="0">
                  <a:solidFill>
                    <a:srgbClr val="000000">
                      <a:alpha val="100000"/>
                    </a:srgbClr>
                  </a:solidFill>
                  <a:latin typeface="굴림"/>
                  <a:ea typeface="굴림"/>
                </a:rPr>
                <a:t>)</a:t>
              </a:r>
              <a:endParaRPr xmlns:mc="http://schemas.openxmlformats.org/markup-compatibility/2006" xmlns:hp="http://schemas.haansoft.com/office/presentation/8.0" kumimoji="1" lang="en-US" altLang="ko-KR" sz="14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</a:endParaRPr>
            </a:p>
          </p:txBody>
        </p:sp>
        <p:sp>
          <p:nvSpPr>
            <p:cNvPr id="9276" name=""/>
            <p:cNvSpPr txBox="1"/>
            <p:nvPr/>
          </p:nvSpPr>
          <p:spPr>
            <a:xfrm>
              <a:off x="869804" y="4809237"/>
              <a:ext cx="353938" cy="46189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91440" tIns="45720" rIns="91440" bIns="45720" anchor="t">
              <a:spAutoFit/>
            </a:bodyPr>
            <a:p>
              <a:pPr marL="0" lvl="0" indent="0" algn="ctr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en-US" altLang="ko-KR" sz="2400" b="0" i="0" u="none" baseline="0" mc:Ignorable="hp" hp:hslEmbossed="0">
                  <a:solidFill>
                    <a:schemeClr val="bg1"/>
                  </a:solidFill>
                  <a:latin typeface="굴림"/>
                  <a:ea typeface="굴림"/>
                </a:rPr>
                <a:t>6</a:t>
              </a:r>
              <a:endParaRPr xmlns:mc="http://schemas.openxmlformats.org/markup-compatibility/2006" xmlns:hp="http://schemas.haansoft.com/office/presentation/8.0" kumimoji="1" lang="en-US" altLang="ko-KR" sz="2400" b="0" i="0" u="none" baseline="0" mc:Ignorable="hp" hp:hslEmbossed="0">
                <a:solidFill>
                  <a:schemeClr val="bg1"/>
                </a:solidFill>
                <a:latin typeface="굴림"/>
                <a:ea typeface="굴림"/>
              </a:endParaRPr>
            </a:p>
          </p:txBody>
        </p:sp>
      </p:grpSp>
      <p:grpSp>
        <p:nvGrpSpPr>
          <p:cNvPr id="9230" name="Group 8"/>
          <p:cNvGrpSpPr/>
          <p:nvPr/>
        </p:nvGrpSpPr>
        <p:grpSpPr>
          <a:xfrm rot="0">
            <a:off x="4593391" y="1890372"/>
            <a:ext cx="3755347" cy="498394"/>
            <a:chOff x="4593391" y="1890372"/>
            <a:chExt cx="3755347" cy="498394"/>
          </a:xfrm>
        </p:grpSpPr>
        <p:sp>
          <p:nvSpPr>
            <p:cNvPr id="9269" name=""/>
            <p:cNvSpPr/>
            <p:nvPr/>
          </p:nvSpPr>
          <p:spPr>
            <a:xfrm rot="21600000">
              <a:off x="4894973" y="1977670"/>
              <a:ext cx="3453765" cy="333286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hlink">
                    <a:alpha val="100000"/>
                  </a:schemeClr>
                </a:gs>
                <a:gs pos="100000">
                  <a:srgbClr val="c9c9ff">
                    <a:alpha val="100000"/>
                  </a:srgbClr>
                </a:gs>
              </a:gsLst>
              <a:lin ang="0" scaled="0"/>
              <a:tileRect/>
            </a:gradFill>
            <a:ln w="12726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99553" dir="2388827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70" name=""/>
            <p:cNvSpPr/>
            <p:nvPr/>
          </p:nvSpPr>
          <p:spPr>
            <a:xfrm rot="21600000">
              <a:off x="4593391" y="1890372"/>
              <a:ext cx="542825" cy="498394"/>
            </a:xfrm>
            <a:prstGeom prst="diamond">
              <a:avLst/>
            </a:prstGeom>
            <a:solidFill>
              <a:schemeClr val="hlink"/>
            </a:solidFill>
            <a:ln w="25452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63710" dir="2212796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71" name=""/>
            <p:cNvSpPr txBox="1"/>
            <p:nvPr/>
          </p:nvSpPr>
          <p:spPr>
            <a:xfrm>
              <a:off x="5077496" y="2015738"/>
              <a:ext cx="2725234" cy="309508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p>
              <a:pPr marL="0" lvl="0" indent="0" algn="l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ko-KR" altLang="en-US" sz="1400" b="0" i="0" u="none" baseline="0" mc:Ignorable="hp" hp:hslEmbossed="0">
                  <a:solidFill>
                    <a:srgbClr val="000000">
                      <a:alpha val="100000"/>
                    </a:srgbClr>
                  </a:solidFill>
                  <a:latin typeface="굴림"/>
                  <a:ea typeface="굴림"/>
                </a:rPr>
                <a:t>사람이 경쟁력이다</a:t>
              </a:r>
              <a:r>
                <a:rPr xmlns:mc="http://schemas.openxmlformats.org/markup-compatibility/2006" xmlns:hp="http://schemas.haansoft.com/office/presentation/8.0" kumimoji="1" lang="en-US" altLang="ko-KR" sz="1400" b="0" i="0" u="none" baseline="0" mc:Ignorable="hp" hp:hslEmbossed="0">
                  <a:solidFill>
                    <a:srgbClr val="000000">
                      <a:alpha val="100000"/>
                    </a:srgbClr>
                  </a:solidFill>
                  <a:latin typeface="굴림"/>
                  <a:ea typeface="굴림"/>
                </a:rPr>
                <a:t>.</a:t>
              </a:r>
              <a:endParaRPr xmlns:mc="http://schemas.openxmlformats.org/markup-compatibility/2006" xmlns:hp="http://schemas.haansoft.com/office/presentation/8.0" kumimoji="1" lang="ko-KR" altLang="en-US" sz="1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</a:endParaRPr>
            </a:p>
          </p:txBody>
        </p:sp>
        <p:sp>
          <p:nvSpPr>
            <p:cNvPr id="9272" name=""/>
            <p:cNvSpPr txBox="1"/>
            <p:nvPr/>
          </p:nvSpPr>
          <p:spPr>
            <a:xfrm>
              <a:off x="4618788" y="1898298"/>
              <a:ext cx="492031" cy="460271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91440" tIns="45720" rIns="91440" bIns="45720" anchor="t">
              <a:spAutoFit/>
            </a:bodyPr>
            <a:p>
              <a:pPr marL="0" lvl="0" indent="0" algn="ctr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ko-KR" altLang="en-US" sz="2400" b="0" i="0" u="none" baseline="0" mc:Ignorable="hp" hp:hslEmbossed="0">
                  <a:solidFill>
                    <a:schemeClr val="bg1"/>
                  </a:solidFill>
                  <a:latin typeface="굴림"/>
                  <a:ea typeface="굴림"/>
                </a:rPr>
                <a:t>건</a:t>
              </a:r>
              <a:endParaRPr xmlns:mc="http://schemas.openxmlformats.org/markup-compatibility/2006" xmlns:hp="http://schemas.haansoft.com/office/presentation/8.0" kumimoji="1" lang="en-US" altLang="ko-KR" sz="2400" b="0" i="0" u="none" baseline="0" mc:Ignorable="hp" hp:hslEmbossed="0">
                <a:solidFill>
                  <a:schemeClr val="bg1"/>
                </a:solidFill>
                <a:latin typeface="굴림"/>
                <a:ea typeface="굴림"/>
              </a:endParaRPr>
            </a:p>
          </p:txBody>
        </p:sp>
      </p:grpSp>
      <p:grpSp>
        <p:nvGrpSpPr>
          <p:cNvPr id="9231" name="Group 9"/>
          <p:cNvGrpSpPr/>
          <p:nvPr/>
        </p:nvGrpSpPr>
        <p:grpSpPr>
          <a:xfrm rot="0">
            <a:off x="4593391" y="2422089"/>
            <a:ext cx="3755347" cy="498394"/>
            <a:chOff x="4593391" y="2422089"/>
            <a:chExt cx="3755347" cy="498394"/>
          </a:xfrm>
        </p:grpSpPr>
        <p:sp>
          <p:nvSpPr>
            <p:cNvPr id="9265" name=""/>
            <p:cNvSpPr/>
            <p:nvPr/>
          </p:nvSpPr>
          <p:spPr>
            <a:xfrm rot="21600000">
              <a:off x="4894973" y="2509388"/>
              <a:ext cx="3453765" cy="333286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hlink">
                    <a:alpha val="100000"/>
                  </a:schemeClr>
                </a:gs>
                <a:gs pos="100000">
                  <a:srgbClr val="c9c9ff">
                    <a:alpha val="100000"/>
                  </a:srgbClr>
                </a:gs>
              </a:gsLst>
              <a:lin ang="0" scaled="0"/>
              <a:tileRect/>
            </a:gradFill>
            <a:ln w="12726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99553" dir="2388827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66" name=""/>
            <p:cNvSpPr/>
            <p:nvPr/>
          </p:nvSpPr>
          <p:spPr>
            <a:xfrm rot="21600000">
              <a:off x="4593391" y="2422089"/>
              <a:ext cx="542825" cy="498394"/>
            </a:xfrm>
            <a:prstGeom prst="diamond">
              <a:avLst/>
            </a:prstGeom>
            <a:solidFill>
              <a:schemeClr val="hlink"/>
            </a:solidFill>
            <a:ln w="25452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63710" dir="2212796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67" name=""/>
            <p:cNvSpPr txBox="1"/>
            <p:nvPr/>
          </p:nvSpPr>
          <p:spPr>
            <a:xfrm>
              <a:off x="5077496" y="2547456"/>
              <a:ext cx="2725234" cy="309508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p>
              <a:pPr marL="0" lvl="0" indent="0" algn="l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ko-KR" altLang="en-US" sz="1400" b="0" i="0" u="none" baseline="0" mc:Ignorable="hp" hp:hslEmbossed="0">
                  <a:solidFill>
                    <a:srgbClr val="000000">
                      <a:alpha val="100000"/>
                    </a:srgbClr>
                  </a:solidFill>
                  <a:latin typeface="굴림"/>
                  <a:ea typeface="굴림"/>
                </a:rPr>
                <a:t>쓸데없는 욕심을 줄여라</a:t>
              </a:r>
              <a:endParaRPr xmlns:mc="http://schemas.openxmlformats.org/markup-compatibility/2006" xmlns:hp="http://schemas.haansoft.com/office/presentation/8.0" kumimoji="1" lang="ko-KR" altLang="en-US" sz="1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</a:endParaRPr>
            </a:p>
          </p:txBody>
        </p:sp>
        <p:sp>
          <p:nvSpPr>
            <p:cNvPr id="9268" name=""/>
            <p:cNvSpPr txBox="1"/>
            <p:nvPr/>
          </p:nvSpPr>
          <p:spPr>
            <a:xfrm>
              <a:off x="4617169" y="2425271"/>
              <a:ext cx="492087" cy="46189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91440" tIns="45720" rIns="91440" bIns="45720" anchor="t">
              <a:spAutoFit/>
            </a:bodyPr>
            <a:p>
              <a:pPr marL="0" lvl="0" indent="0" algn="ctr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ko-KR" altLang="en-US" sz="2400" b="0" i="0" u="none" baseline="0" mc:Ignorable="hp" hp:hslEmbossed="0">
                  <a:solidFill>
                    <a:schemeClr val="bg1"/>
                  </a:solidFill>
                  <a:latin typeface="굴림"/>
                  <a:ea typeface="굴림"/>
                </a:rPr>
                <a:t>태</a:t>
              </a:r>
              <a:endParaRPr xmlns:mc="http://schemas.openxmlformats.org/markup-compatibility/2006" xmlns:hp="http://schemas.haansoft.com/office/presentation/8.0" kumimoji="1" lang="en-US" altLang="ko-KR" sz="2400" b="0" i="0" u="none" baseline="0" mc:Ignorable="hp" hp:hslEmbossed="0">
                <a:solidFill>
                  <a:schemeClr val="bg1"/>
                </a:solidFill>
                <a:latin typeface="굴림"/>
                <a:ea typeface="굴림"/>
              </a:endParaRPr>
            </a:p>
          </p:txBody>
        </p:sp>
      </p:grpSp>
      <p:grpSp>
        <p:nvGrpSpPr>
          <p:cNvPr id="9232" name="Group 10"/>
          <p:cNvGrpSpPr/>
          <p:nvPr/>
        </p:nvGrpSpPr>
        <p:grpSpPr>
          <a:xfrm rot="0">
            <a:off x="4593391" y="2882361"/>
            <a:ext cx="3755347" cy="498394"/>
            <a:chOff x="4593391" y="2882361"/>
            <a:chExt cx="3755347" cy="498394"/>
          </a:xfrm>
        </p:grpSpPr>
        <p:sp>
          <p:nvSpPr>
            <p:cNvPr id="9261" name=""/>
            <p:cNvSpPr/>
            <p:nvPr/>
          </p:nvSpPr>
          <p:spPr>
            <a:xfrm rot="21600000">
              <a:off x="4894973" y="2969659"/>
              <a:ext cx="3453765" cy="33334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hlink">
                    <a:alpha val="100000"/>
                  </a:schemeClr>
                </a:gs>
                <a:gs pos="100000">
                  <a:srgbClr val="c9c9ff">
                    <a:alpha val="100000"/>
                  </a:srgbClr>
                </a:gs>
              </a:gsLst>
              <a:lin ang="0" scaled="0"/>
              <a:tileRect/>
            </a:gradFill>
            <a:ln w="12726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99553" dir="2388827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62" name=""/>
            <p:cNvSpPr/>
            <p:nvPr/>
          </p:nvSpPr>
          <p:spPr>
            <a:xfrm rot="21600000">
              <a:off x="4593391" y="2882361"/>
              <a:ext cx="542825" cy="498394"/>
            </a:xfrm>
            <a:prstGeom prst="diamond">
              <a:avLst/>
            </a:prstGeom>
            <a:solidFill>
              <a:schemeClr val="hlink"/>
            </a:solidFill>
            <a:ln w="25452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63710" dir="2212796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63" name=""/>
            <p:cNvSpPr txBox="1"/>
            <p:nvPr/>
          </p:nvSpPr>
          <p:spPr>
            <a:xfrm>
              <a:off x="5077496" y="3007783"/>
              <a:ext cx="2725234" cy="309508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p>
              <a:pPr marL="0" lvl="0" indent="0" algn="l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ko-KR" altLang="en-US" sz="1400" b="0" i="0" u="none" baseline="0" mc:Ignorable="hp" hp:hslEmbossed="0">
                  <a:solidFill>
                    <a:srgbClr val="000000">
                      <a:alpha val="100000"/>
                    </a:srgbClr>
                  </a:solidFill>
                  <a:latin typeface="굴림"/>
                  <a:ea typeface="굴림"/>
                </a:rPr>
                <a:t>어려움은 극복해야 한다</a:t>
              </a:r>
              <a:r>
                <a:rPr xmlns:mc="http://schemas.openxmlformats.org/markup-compatibility/2006" xmlns:hp="http://schemas.haansoft.com/office/presentation/8.0" kumimoji="1" lang="en-US" altLang="ko-KR" sz="1400" b="0" i="0" u="none" baseline="0" mc:Ignorable="hp" hp:hslEmbossed="0">
                  <a:solidFill>
                    <a:srgbClr val="000000">
                      <a:alpha val="100000"/>
                    </a:srgbClr>
                  </a:solidFill>
                  <a:latin typeface="굴림"/>
                  <a:ea typeface="굴림"/>
                </a:rPr>
                <a:t>.</a:t>
              </a:r>
              <a:endParaRPr xmlns:mc="http://schemas.openxmlformats.org/markup-compatibility/2006" xmlns:hp="http://schemas.haansoft.com/office/presentation/8.0" kumimoji="1" lang="ko-KR" altLang="en-US" sz="1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</a:endParaRPr>
            </a:p>
          </p:txBody>
        </p:sp>
        <p:sp>
          <p:nvSpPr>
            <p:cNvPr id="9264" name=""/>
            <p:cNvSpPr txBox="1"/>
            <p:nvPr/>
          </p:nvSpPr>
          <p:spPr>
            <a:xfrm>
              <a:off x="4618788" y="2890287"/>
              <a:ext cx="492031" cy="460327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91440" tIns="45720" rIns="91440" bIns="45720" anchor="t">
              <a:spAutoFit/>
            </a:bodyPr>
            <a:p>
              <a:pPr marL="0" lvl="0" indent="0" algn="ctr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ko-KR" altLang="en-US" sz="2400" b="0" i="0" u="none" baseline="0" mc:Ignorable="hp" hp:hslEmbossed="0">
                  <a:solidFill>
                    <a:schemeClr val="bg1"/>
                  </a:solidFill>
                  <a:latin typeface="굴림"/>
                  <a:ea typeface="굴림"/>
                </a:rPr>
                <a:t>리</a:t>
              </a:r>
              <a:endParaRPr xmlns:mc="http://schemas.openxmlformats.org/markup-compatibility/2006" xmlns:hp="http://schemas.haansoft.com/office/presentation/8.0" kumimoji="1" lang="en-US" altLang="ko-KR" sz="2400" b="0" i="0" u="none" baseline="0" mc:Ignorable="hp" hp:hslEmbossed="0">
                <a:solidFill>
                  <a:schemeClr val="bg1"/>
                </a:solidFill>
                <a:latin typeface="굴림"/>
                <a:ea typeface="굴림"/>
              </a:endParaRPr>
            </a:p>
          </p:txBody>
        </p:sp>
      </p:grpSp>
      <p:grpSp>
        <p:nvGrpSpPr>
          <p:cNvPr id="9233" name="Group 11"/>
          <p:cNvGrpSpPr/>
          <p:nvPr/>
        </p:nvGrpSpPr>
        <p:grpSpPr>
          <a:xfrm rot="0">
            <a:off x="4593391" y="3374392"/>
            <a:ext cx="3755347" cy="506320"/>
            <a:chOff x="4593391" y="3374392"/>
            <a:chExt cx="3755347" cy="506320"/>
          </a:xfrm>
        </p:grpSpPr>
        <p:sp>
          <p:nvSpPr>
            <p:cNvPr id="9257" name=""/>
            <p:cNvSpPr/>
            <p:nvPr/>
          </p:nvSpPr>
          <p:spPr>
            <a:xfrm rot="21600000">
              <a:off x="4894973" y="3466491"/>
              <a:ext cx="3453765" cy="333286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hlink">
                    <a:alpha val="100000"/>
                  </a:schemeClr>
                </a:gs>
                <a:gs pos="100000">
                  <a:srgbClr val="c9c9ff">
                    <a:alpha val="100000"/>
                  </a:srgbClr>
                </a:gs>
              </a:gsLst>
              <a:lin ang="0" scaled="0"/>
              <a:tileRect/>
            </a:gradFill>
            <a:ln w="12726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99553" dir="2388827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58" name=""/>
            <p:cNvSpPr/>
            <p:nvPr/>
          </p:nvSpPr>
          <p:spPr>
            <a:xfrm rot="21600000">
              <a:off x="4593391" y="3379192"/>
              <a:ext cx="542825" cy="501520"/>
            </a:xfrm>
            <a:prstGeom prst="diamond">
              <a:avLst/>
            </a:prstGeom>
            <a:solidFill>
              <a:schemeClr val="hlink"/>
            </a:solidFill>
            <a:ln w="25452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63710" dir="2212796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59" name=""/>
            <p:cNvSpPr txBox="1"/>
            <p:nvPr/>
          </p:nvSpPr>
          <p:spPr>
            <a:xfrm>
              <a:off x="5077496" y="3507740"/>
              <a:ext cx="2725234" cy="307889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p>
              <a:pPr marL="0" lvl="0" indent="0" algn="l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ko-KR" altLang="en-US" sz="1400" b="0" i="0" u="none" baseline="0" mc:Ignorable="hp" hp:hslEmbossed="0">
                  <a:solidFill>
                    <a:srgbClr val="000000">
                      <a:alpha val="100000"/>
                    </a:srgbClr>
                  </a:solidFill>
                  <a:latin typeface="굴림"/>
                  <a:ea typeface="굴림"/>
                </a:rPr>
                <a:t>기미를 먼저 알고 대처하라</a:t>
              </a:r>
              <a:r>
                <a:rPr xmlns:mc="http://schemas.openxmlformats.org/markup-compatibility/2006" xmlns:hp="http://schemas.haansoft.com/office/presentation/8.0" kumimoji="1" lang="en-US" altLang="ko-KR" sz="1400" b="0" i="0" u="none" baseline="0" mc:Ignorable="hp" hp:hslEmbossed="0">
                  <a:solidFill>
                    <a:srgbClr val="000000">
                      <a:alpha val="100000"/>
                    </a:srgbClr>
                  </a:solidFill>
                  <a:latin typeface="굴림"/>
                  <a:ea typeface="굴림"/>
                </a:rPr>
                <a:t>.</a:t>
              </a:r>
              <a:endParaRPr xmlns:mc="http://schemas.openxmlformats.org/markup-compatibility/2006" xmlns:hp="http://schemas.haansoft.com/office/presentation/8.0" kumimoji="1" lang="ko-KR" altLang="en-US" sz="1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</a:endParaRPr>
            </a:p>
          </p:txBody>
        </p:sp>
        <p:sp>
          <p:nvSpPr>
            <p:cNvPr id="9260" name=""/>
            <p:cNvSpPr txBox="1"/>
            <p:nvPr/>
          </p:nvSpPr>
          <p:spPr>
            <a:xfrm>
              <a:off x="4618788" y="3374392"/>
              <a:ext cx="492031" cy="46189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91440" tIns="45720" rIns="91440" bIns="45720" anchor="t">
              <a:spAutoFit/>
            </a:bodyPr>
            <a:p>
              <a:pPr marL="0" lvl="0" indent="0" algn="ctr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ko-KR" altLang="en-US" sz="2400" b="0" i="0" u="none" baseline="0" mc:Ignorable="hp" hp:hslEmbossed="0">
                  <a:solidFill>
                    <a:schemeClr val="bg1"/>
                  </a:solidFill>
                  <a:latin typeface="굴림"/>
                  <a:ea typeface="굴림"/>
                </a:rPr>
                <a:t>진</a:t>
              </a:r>
              <a:endParaRPr xmlns:mc="http://schemas.openxmlformats.org/markup-compatibility/2006" xmlns:hp="http://schemas.haansoft.com/office/presentation/8.0" kumimoji="1" lang="en-US" altLang="ko-KR" sz="2400" b="0" i="0" u="none" baseline="0" mc:Ignorable="hp" hp:hslEmbossed="0">
                <a:solidFill>
                  <a:schemeClr val="bg1"/>
                </a:solidFill>
                <a:latin typeface="굴림"/>
                <a:ea typeface="굴림"/>
              </a:endParaRPr>
            </a:p>
          </p:txBody>
        </p:sp>
      </p:grpSp>
      <p:grpSp>
        <p:nvGrpSpPr>
          <p:cNvPr id="9234" name="Group 12"/>
          <p:cNvGrpSpPr/>
          <p:nvPr/>
        </p:nvGrpSpPr>
        <p:grpSpPr>
          <a:xfrm rot="0">
            <a:off x="4593391" y="3847390"/>
            <a:ext cx="3755347" cy="533336"/>
            <a:chOff x="4593391" y="3847390"/>
            <a:chExt cx="3755347" cy="533336"/>
          </a:xfrm>
        </p:grpSpPr>
        <p:sp>
          <p:nvSpPr>
            <p:cNvPr id="9253" name=""/>
            <p:cNvSpPr/>
            <p:nvPr/>
          </p:nvSpPr>
          <p:spPr>
            <a:xfrm rot="21600000">
              <a:off x="4894973" y="3966449"/>
              <a:ext cx="3453765" cy="333286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hlink">
                    <a:alpha val="100000"/>
                  </a:schemeClr>
                </a:gs>
                <a:gs pos="100000">
                  <a:srgbClr val="c9c9ff">
                    <a:alpha val="100000"/>
                  </a:srgbClr>
                </a:gs>
              </a:gsLst>
              <a:lin ang="0" scaled="0"/>
              <a:tileRect/>
            </a:gradFill>
            <a:ln w="12726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99553" dir="2388827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54" name=""/>
            <p:cNvSpPr/>
            <p:nvPr/>
          </p:nvSpPr>
          <p:spPr>
            <a:xfrm rot="21600000">
              <a:off x="4593391" y="3880713"/>
              <a:ext cx="542825" cy="500013"/>
            </a:xfrm>
            <a:prstGeom prst="diamond">
              <a:avLst/>
            </a:prstGeom>
            <a:solidFill>
              <a:schemeClr val="hlink"/>
            </a:solidFill>
            <a:ln w="25452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63710" dir="2212796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55" name=""/>
            <p:cNvSpPr txBox="1"/>
            <p:nvPr/>
          </p:nvSpPr>
          <p:spPr>
            <a:xfrm>
              <a:off x="5077496" y="4007698"/>
              <a:ext cx="2725234" cy="309508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p>
              <a:pPr marL="0" lvl="0" indent="0" algn="l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ko-KR" altLang="en-US" sz="1400" b="0" i="0" u="none" baseline="0" mc:Ignorable="hp" hp:hslEmbossed="0">
                  <a:solidFill>
                    <a:srgbClr val="000000">
                      <a:alpha val="100000"/>
                    </a:srgbClr>
                  </a:solidFill>
                  <a:latin typeface="굴림"/>
                  <a:ea typeface="굴림"/>
                </a:rPr>
                <a:t>의사소통이 중요하다</a:t>
              </a:r>
              <a:r>
                <a:rPr xmlns:mc="http://schemas.openxmlformats.org/markup-compatibility/2006" xmlns:hp="http://schemas.haansoft.com/office/presentation/8.0" kumimoji="1" lang="en-US" altLang="ko-KR" sz="1400" b="0" i="0" u="none" baseline="0" mc:Ignorable="hp" hp:hslEmbossed="0">
                  <a:solidFill>
                    <a:srgbClr val="000000">
                      <a:alpha val="100000"/>
                    </a:srgbClr>
                  </a:solidFill>
                  <a:latin typeface="굴림"/>
                  <a:ea typeface="굴림"/>
                </a:rPr>
                <a:t>.</a:t>
              </a:r>
              <a:endParaRPr xmlns:mc="http://schemas.openxmlformats.org/markup-compatibility/2006" xmlns:hp="http://schemas.haansoft.com/office/presentation/8.0" kumimoji="1" lang="ko-KR" altLang="en-US" sz="1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</a:endParaRPr>
            </a:p>
          </p:txBody>
        </p:sp>
        <p:sp>
          <p:nvSpPr>
            <p:cNvPr id="9256" name=""/>
            <p:cNvSpPr txBox="1"/>
            <p:nvPr/>
          </p:nvSpPr>
          <p:spPr>
            <a:xfrm>
              <a:off x="4623533" y="3847390"/>
              <a:ext cx="492031" cy="460271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91440" tIns="45720" rIns="91440" bIns="45720" anchor="t">
              <a:spAutoFit/>
            </a:bodyPr>
            <a:p>
              <a:pPr marL="0" lvl="0" indent="0" algn="ctr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ko-KR" altLang="en-US" sz="2400" b="0" i="0" u="none" baseline="0" mc:Ignorable="hp" hp:hslEmbossed="0">
                  <a:solidFill>
                    <a:schemeClr val="bg1"/>
                  </a:solidFill>
                  <a:latin typeface="굴림"/>
                  <a:ea typeface="굴림"/>
                </a:rPr>
                <a:t>손</a:t>
              </a:r>
              <a:endParaRPr xmlns:mc="http://schemas.openxmlformats.org/markup-compatibility/2006" xmlns:hp="http://schemas.haansoft.com/office/presentation/8.0" kumimoji="1" lang="en-US" altLang="ko-KR" sz="2400" b="0" i="0" u="none" baseline="0" mc:Ignorable="hp" hp:hslEmbossed="0">
                <a:solidFill>
                  <a:schemeClr val="bg1"/>
                </a:solidFill>
                <a:latin typeface="굴림"/>
                <a:ea typeface="굴림"/>
              </a:endParaRPr>
            </a:p>
          </p:txBody>
        </p:sp>
      </p:grpSp>
      <p:grpSp>
        <p:nvGrpSpPr>
          <p:cNvPr id="9235" name="Group 13"/>
          <p:cNvGrpSpPr/>
          <p:nvPr/>
        </p:nvGrpSpPr>
        <p:grpSpPr>
          <a:xfrm rot="0">
            <a:off x="4593391" y="4382289"/>
            <a:ext cx="3755347" cy="498394"/>
            <a:chOff x="4593391" y="4382289"/>
            <a:chExt cx="3755347" cy="498394"/>
          </a:xfrm>
        </p:grpSpPr>
        <p:sp>
          <p:nvSpPr>
            <p:cNvPr id="9249" name=""/>
            <p:cNvSpPr/>
            <p:nvPr/>
          </p:nvSpPr>
          <p:spPr>
            <a:xfrm rot="21600000">
              <a:off x="4894973" y="4469588"/>
              <a:ext cx="3453765" cy="333286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hlink">
                    <a:alpha val="100000"/>
                  </a:schemeClr>
                </a:gs>
                <a:gs pos="100000">
                  <a:srgbClr val="c9c9ff">
                    <a:alpha val="100000"/>
                  </a:srgbClr>
                </a:gs>
              </a:gsLst>
              <a:lin ang="0" scaled="0"/>
              <a:tileRect/>
            </a:gradFill>
            <a:ln w="12726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99553" dir="2388827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50" name=""/>
            <p:cNvSpPr/>
            <p:nvPr/>
          </p:nvSpPr>
          <p:spPr>
            <a:xfrm rot="21600000">
              <a:off x="4593391" y="4382289"/>
              <a:ext cx="542825" cy="498394"/>
            </a:xfrm>
            <a:prstGeom prst="diamond">
              <a:avLst/>
            </a:prstGeom>
            <a:solidFill>
              <a:schemeClr val="hlink"/>
            </a:solidFill>
            <a:ln w="25452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63710" dir="2212796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51" name=""/>
            <p:cNvSpPr txBox="1"/>
            <p:nvPr/>
          </p:nvSpPr>
          <p:spPr>
            <a:xfrm>
              <a:off x="5077496" y="4507655"/>
              <a:ext cx="2725234" cy="309508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p>
              <a:pPr marL="0" lvl="0" indent="0" algn="l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ko-KR" altLang="en-US" sz="1400" b="0" i="0" u="none" baseline="0" mc:Ignorable="hp" hp:hslEmbossed="0">
                  <a:solidFill>
                    <a:srgbClr val="000000">
                      <a:alpha val="100000"/>
                    </a:srgbClr>
                  </a:solidFill>
                  <a:latin typeface="굴림"/>
                  <a:ea typeface="굴림"/>
                </a:rPr>
                <a:t>시스템으로 경영하라</a:t>
              </a:r>
              <a:endParaRPr xmlns:mc="http://schemas.openxmlformats.org/markup-compatibility/2006" xmlns:hp="http://schemas.haansoft.com/office/presentation/8.0" kumimoji="1" lang="ko-KR" altLang="en-US" sz="1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</a:endParaRPr>
            </a:p>
          </p:txBody>
        </p:sp>
        <p:sp>
          <p:nvSpPr>
            <p:cNvPr id="9252" name=""/>
            <p:cNvSpPr txBox="1"/>
            <p:nvPr/>
          </p:nvSpPr>
          <p:spPr>
            <a:xfrm>
              <a:off x="4634640" y="4390215"/>
              <a:ext cx="492031" cy="460271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91440" tIns="45720" rIns="91440" bIns="45720" anchor="t">
              <a:spAutoFit/>
            </a:bodyPr>
            <a:p>
              <a:pPr marL="0" lvl="0" indent="0" algn="ctr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ko-KR" altLang="en-US" sz="2400" b="0" i="0" u="none" baseline="0" mc:Ignorable="hp" hp:hslEmbossed="0">
                  <a:solidFill>
                    <a:schemeClr val="bg1"/>
                  </a:solidFill>
                  <a:latin typeface="굴림"/>
                  <a:ea typeface="굴림"/>
                </a:rPr>
                <a:t>감</a:t>
              </a:r>
              <a:endParaRPr xmlns:mc="http://schemas.openxmlformats.org/markup-compatibility/2006" xmlns:hp="http://schemas.haansoft.com/office/presentation/8.0" kumimoji="1" lang="en-US" altLang="ko-KR" sz="2400" b="0" i="0" u="none" baseline="0" mc:Ignorable="hp" hp:hslEmbossed="0">
                <a:solidFill>
                  <a:schemeClr val="bg1"/>
                </a:solidFill>
                <a:latin typeface="굴림"/>
                <a:ea typeface="굴림"/>
              </a:endParaRPr>
            </a:p>
          </p:txBody>
        </p:sp>
      </p:grpSp>
      <p:grpSp>
        <p:nvGrpSpPr>
          <p:cNvPr id="9236" name="Group 14"/>
          <p:cNvGrpSpPr/>
          <p:nvPr/>
        </p:nvGrpSpPr>
        <p:grpSpPr>
          <a:xfrm rot="0">
            <a:off x="4593391" y="4882247"/>
            <a:ext cx="3755347" cy="498394"/>
            <a:chOff x="4593391" y="4882247"/>
            <a:chExt cx="3755347" cy="498394"/>
          </a:xfrm>
        </p:grpSpPr>
        <p:sp>
          <p:nvSpPr>
            <p:cNvPr id="9245" name=""/>
            <p:cNvSpPr/>
            <p:nvPr/>
          </p:nvSpPr>
          <p:spPr>
            <a:xfrm rot="21600000">
              <a:off x="4894973" y="4969545"/>
              <a:ext cx="3453765" cy="33334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hlink">
                    <a:alpha val="100000"/>
                  </a:schemeClr>
                </a:gs>
                <a:gs pos="100000">
                  <a:srgbClr val="c9c9ff">
                    <a:alpha val="100000"/>
                  </a:srgbClr>
                </a:gs>
              </a:gsLst>
              <a:lin ang="0" scaled="0"/>
              <a:tileRect/>
            </a:gradFill>
            <a:ln w="12726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99553" dir="2388827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46" name=""/>
            <p:cNvSpPr/>
            <p:nvPr/>
          </p:nvSpPr>
          <p:spPr>
            <a:xfrm rot="21600000">
              <a:off x="4593391" y="4882247"/>
              <a:ext cx="542825" cy="498394"/>
            </a:xfrm>
            <a:prstGeom prst="diamond">
              <a:avLst/>
            </a:prstGeom>
            <a:solidFill>
              <a:schemeClr val="hlink"/>
            </a:solidFill>
            <a:ln w="25452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63710" dir="2212796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47" name=""/>
            <p:cNvSpPr txBox="1"/>
            <p:nvPr/>
          </p:nvSpPr>
          <p:spPr>
            <a:xfrm>
              <a:off x="5077496" y="5007669"/>
              <a:ext cx="2725234" cy="309508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p>
              <a:pPr marL="0" lvl="0" indent="0" algn="l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ko-KR" altLang="en-US" sz="1400" b="0" i="0" u="none" baseline="0" mc:Ignorable="hp" hp:hslEmbossed="0">
                  <a:solidFill>
                    <a:srgbClr val="000000">
                      <a:alpha val="100000"/>
                    </a:srgbClr>
                  </a:solidFill>
                  <a:latin typeface="굴림"/>
                  <a:ea typeface="굴림"/>
                </a:rPr>
                <a:t>잘나갈 때 미래를 대비하라</a:t>
              </a:r>
              <a:endParaRPr xmlns:mc="http://schemas.openxmlformats.org/markup-compatibility/2006" xmlns:hp="http://schemas.haansoft.com/office/presentation/8.0" kumimoji="1" lang="ko-KR" altLang="en-US" sz="1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</a:endParaRPr>
            </a:p>
          </p:txBody>
        </p:sp>
        <p:sp>
          <p:nvSpPr>
            <p:cNvPr id="9248" name=""/>
            <p:cNvSpPr txBox="1"/>
            <p:nvPr/>
          </p:nvSpPr>
          <p:spPr>
            <a:xfrm>
              <a:off x="4634640" y="4890173"/>
              <a:ext cx="492031" cy="460327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91440" tIns="45720" rIns="91440" bIns="45720" anchor="t">
              <a:spAutoFit/>
            </a:bodyPr>
            <a:p>
              <a:pPr marL="0" lvl="0" indent="0" algn="ctr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ko-KR" altLang="en-US" sz="2400" b="0" i="0" u="none" baseline="0" mc:Ignorable="hp" hp:hslEmbossed="0">
                  <a:solidFill>
                    <a:schemeClr val="bg1"/>
                  </a:solidFill>
                  <a:latin typeface="굴림"/>
                  <a:ea typeface="굴림"/>
                </a:rPr>
                <a:t>간</a:t>
              </a:r>
              <a:endParaRPr xmlns:mc="http://schemas.openxmlformats.org/markup-compatibility/2006" xmlns:hp="http://schemas.haansoft.com/office/presentation/8.0" kumimoji="1" lang="en-US" altLang="ko-KR" sz="2400" b="0" i="0" u="none" baseline="0" mc:Ignorable="hp" hp:hslEmbossed="0">
                <a:solidFill>
                  <a:schemeClr val="bg1"/>
                </a:solidFill>
                <a:latin typeface="굴림"/>
                <a:ea typeface="굴림"/>
              </a:endParaRPr>
            </a:p>
          </p:txBody>
        </p:sp>
      </p:grpSp>
      <p:grpSp>
        <p:nvGrpSpPr>
          <p:cNvPr id="9237" name="Group 15"/>
          <p:cNvGrpSpPr/>
          <p:nvPr/>
        </p:nvGrpSpPr>
        <p:grpSpPr>
          <a:xfrm rot="0">
            <a:off x="4593391" y="5358426"/>
            <a:ext cx="3755347" cy="522172"/>
            <a:chOff x="4593391" y="5358426"/>
            <a:chExt cx="3755347" cy="522173"/>
          </a:xfrm>
        </p:grpSpPr>
        <p:sp>
          <p:nvSpPr>
            <p:cNvPr id="9241" name=""/>
            <p:cNvSpPr/>
            <p:nvPr/>
          </p:nvSpPr>
          <p:spPr>
            <a:xfrm rot="21600000">
              <a:off x="4894973" y="5467940"/>
              <a:ext cx="3453765" cy="33490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hlink">
                    <a:alpha val="100000"/>
                  </a:schemeClr>
                </a:gs>
                <a:gs pos="100000">
                  <a:srgbClr val="c9c9ff">
                    <a:alpha val="100000"/>
                  </a:srgbClr>
                </a:gs>
              </a:gsLst>
              <a:lin ang="0" scaled="0"/>
              <a:tileRect/>
            </a:gradFill>
            <a:ln w="12726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99553" dir="2388827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42" name=""/>
            <p:cNvSpPr/>
            <p:nvPr/>
          </p:nvSpPr>
          <p:spPr>
            <a:xfrm rot="21600000">
              <a:off x="4593391" y="5382204"/>
              <a:ext cx="542825" cy="498394"/>
            </a:xfrm>
            <a:prstGeom prst="diamond">
              <a:avLst/>
            </a:prstGeom>
            <a:solidFill>
              <a:schemeClr val="hlink"/>
            </a:solidFill>
            <a:ln w="25452" cap="flat" cmpd="sng" algn="ctr">
              <a:solidFill>
                <a:schemeClr val="bg1"/>
              </a:solidFill>
              <a:prstDash val="solid"/>
              <a:round/>
              <a:headEnd w="med" len="med"/>
              <a:tailEnd w="med" len="med"/>
            </a:ln>
            <a:effectLst>
              <a:outerShdw dist="63710" dir="2212796" algn="br">
                <a:srgbClr val="333333">
                  <a:alpha val="50000"/>
                </a:srgbClr>
              </a:outerShdw>
            </a:effectLst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9243" name=""/>
            <p:cNvSpPr txBox="1"/>
            <p:nvPr/>
          </p:nvSpPr>
          <p:spPr>
            <a:xfrm>
              <a:off x="5077496" y="5507626"/>
              <a:ext cx="2725234" cy="307889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p>
              <a:pPr marL="0" lvl="0" indent="0" algn="l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ko-KR" altLang="en-US" sz="1400" b="0" i="0" u="none" baseline="0" mc:Ignorable="hp" hp:hslEmbossed="0">
                  <a:solidFill>
                    <a:srgbClr val="000000">
                      <a:alpha val="100000"/>
                    </a:srgbClr>
                  </a:solidFill>
                  <a:latin typeface="굴림"/>
                  <a:ea typeface="굴림"/>
                </a:rPr>
                <a:t>변화에 대응하라</a:t>
              </a:r>
              <a:endParaRPr xmlns:mc="http://schemas.openxmlformats.org/markup-compatibility/2006" xmlns:hp="http://schemas.haansoft.com/office/presentation/8.0" kumimoji="1" lang="ko-KR" altLang="en-US" sz="1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</a:endParaRPr>
            </a:p>
          </p:txBody>
        </p:sp>
        <p:sp>
          <p:nvSpPr>
            <p:cNvPr id="9244" name=""/>
            <p:cNvSpPr txBox="1"/>
            <p:nvPr/>
          </p:nvSpPr>
          <p:spPr>
            <a:xfrm>
              <a:off x="4618788" y="5358426"/>
              <a:ext cx="492031" cy="46189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91440" tIns="45720" rIns="91440" bIns="45720" anchor="t">
              <a:spAutoFit/>
            </a:bodyPr>
            <a:p>
              <a:pPr marL="0" lvl="0" indent="0" algn="ctr" rtl="0" eaLnBrk="0" latinLnBrk="1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1" lang="ko-KR" altLang="en-US" sz="2400" b="0" i="0" u="none" baseline="0" mc:Ignorable="hp" hp:hslEmbossed="0">
                  <a:solidFill>
                    <a:schemeClr val="bg1"/>
                  </a:solidFill>
                  <a:latin typeface="굴림"/>
                  <a:ea typeface="굴림"/>
                </a:rPr>
                <a:t>곤</a:t>
              </a:r>
              <a:endParaRPr xmlns:mc="http://schemas.openxmlformats.org/markup-compatibility/2006" xmlns:hp="http://schemas.haansoft.com/office/presentation/8.0" kumimoji="1" lang="en-US" altLang="ko-KR" sz="2400" b="0" i="0" u="none" baseline="0" mc:Ignorable="hp" hp:hslEmbossed="0">
                <a:solidFill>
                  <a:schemeClr val="bg1"/>
                </a:solidFill>
                <a:latin typeface="굴림"/>
                <a:ea typeface="굴림"/>
              </a:endParaRPr>
            </a:p>
          </p:txBody>
        </p:sp>
      </p:grpSp>
      <p:pic>
        <p:nvPicPr>
          <p:cNvPr id="9238" name="" descr="이미지 썸네일">
            <a:hlinkClick r:id="rId3"/>
          </p:cNvPr>
          <p:cNvPicPr>
            <a:picLocks noChangeAspect="1"/>
          </p:cNvPicPr>
          <p:nvPr/>
        </p:nvPicPr>
        <p:blipFill rotWithShape="1">
          <a:blip r:embed="rId4">
            <a:lum/>
          </a:blip>
          <a:stretch>
            <a:fillRect/>
          </a:stretch>
        </p:blipFill>
        <p:spPr>
          <a:xfrm>
            <a:off x="8394732" y="6109172"/>
            <a:ext cx="665065" cy="620579"/>
          </a:xfrm>
          <a:prstGeom prst="rect">
            <a:avLst/>
          </a:prstGeom>
          <a:noFill/>
          <a:ln>
            <a:noFill/>
          </a:ln>
        </p:spPr>
      </p:pic>
      <p:sp>
        <p:nvSpPr>
          <p:cNvPr id="9239" name=""/>
          <p:cNvSpPr/>
          <p:nvPr/>
        </p:nvSpPr>
        <p:spPr>
          <a:xfrm>
            <a:off x="3850571" y="1439589"/>
            <a:ext cx="4967982" cy="433311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3366ff">
                  <a:alpha val="100000"/>
                </a:srgbClr>
              </a:gs>
              <a:gs pos="50000">
                <a:srgbClr val="ffffff">
                  <a:alpha val="100000"/>
                </a:srgbClr>
              </a:gs>
              <a:gs pos="100000">
                <a:srgbClr val="3366ff">
                  <a:alpha val="100000"/>
                </a:srgbClr>
              </a:gs>
            </a:gsLst>
            <a:lin ang="5400000" scaled="0"/>
            <a:tileRect/>
          </a:gradFill>
          <a:ln w="9544" cap="flat" cmpd="sng" algn="ctr">
            <a:solidFill>
              <a:schemeClr val="tx1"/>
            </a:solidFill>
            <a:prstDash val="solid"/>
            <a:round/>
            <a:headEnd w="med" len="med"/>
            <a:tailEnd w="med" len="me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anchor="ctr">
            <a:noAutofit/>
          </a:bodyPr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en-US" altLang="ko-KR" sz="2000" b="1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2026</a:t>
            </a:r>
            <a:r>
              <a:rPr xmlns:mc="http://schemas.openxmlformats.org/markup-compatibility/2006" xmlns:hp="http://schemas.haansoft.com/office/presentation/8.0" kumimoji="1" lang="ko-KR" altLang="en-US" sz="2000" b="1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년 불확실성 시대를 위한 </a:t>
            </a:r>
            <a:r>
              <a:rPr xmlns:mc="http://schemas.openxmlformats.org/markup-compatibility/2006" xmlns:hp="http://schemas.haansoft.com/office/presentation/8.0" kumimoji="1" lang="en-US" altLang="ko-KR" sz="2000" b="1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8</a:t>
            </a:r>
            <a:r>
              <a:rPr xmlns:mc="http://schemas.openxmlformats.org/markup-compatibility/2006" xmlns:hp="http://schemas.haansoft.com/office/presentation/8.0" kumimoji="1" lang="ko-KR" altLang="en-US" sz="2000" b="1" i="0" u="none" baseline="0" mc:Ignorable="hp" hp:hslEmbossed="0">
                <a:solidFill>
                  <a:schemeClr val="tx1"/>
                </a:solidFill>
                <a:latin typeface="굴림체"/>
                <a:ea typeface="굴림체"/>
              </a:rPr>
              <a:t>가지 전략</a:t>
            </a:r>
            <a:endParaRPr xmlns:mc="http://schemas.openxmlformats.org/markup-compatibility/2006" xmlns:hp="http://schemas.haansoft.com/office/presentation/8.0" kumimoji="1" lang="ko-KR" altLang="en-US" sz="2000" b="1" i="0" u="none" baseline="0" mc:Ignorable="hp" hp:hslEmbossed="0">
              <a:solidFill>
                <a:schemeClr val="tx1"/>
              </a:solidFill>
              <a:latin typeface="굴림체"/>
              <a:ea typeface="굴림체"/>
            </a:endParaRPr>
          </a:p>
        </p:txBody>
      </p:sp>
      <p:sp>
        <p:nvSpPr>
          <p:cNvPr id="9240" name=""/>
          <p:cNvSpPr txBox="1"/>
          <p:nvPr/>
        </p:nvSpPr>
        <p:spPr>
          <a:xfrm>
            <a:off x="5729836" y="87298"/>
            <a:ext cx="3345813" cy="241243"/>
          </a:xfrm>
          <a:prstGeom prst="rect">
            <a:avLst/>
          </a:prstGeom>
          <a:noFill/>
          <a:ln>
            <a:noFill/>
          </a:ln>
        </p:spPr>
        <p:txBody>
          <a:bodyPr vert="horz" lIns="56651" tIns="28325" rIns="56651" bIns="28325" anchor="t">
            <a:spAutoFit/>
          </a:bodyPr>
          <a:p>
            <a:pPr marL="0" lvl="0" indent="0" algn="r" defTabSz="912933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200" b="1" i="0" u="none" baseline="0" mc:Ignorable="hp" hp:hslEmbossed="0">
                <a:solidFill>
                  <a:srgbClr val="404040">
                    <a:alpha val="100000"/>
                  </a:srgbClr>
                </a:solidFill>
                <a:latin typeface="-윤명조220"/>
                <a:ea typeface="-윤명조220"/>
              </a:rPr>
              <a:t>특강제안서</a:t>
            </a:r>
            <a:endParaRPr xmlns:mc="http://schemas.openxmlformats.org/markup-compatibility/2006" xmlns:hp="http://schemas.haansoft.com/office/presentation/8.0" kumimoji="0" lang="ko-KR" altLang="en-US" sz="1200" b="1" i="0" u="none" baseline="0" mc:Ignorable="hp" hp:hslEmbossed="0">
              <a:solidFill>
                <a:srgbClr val="404040">
                  <a:alpha val="100000"/>
                </a:srgbClr>
              </a:solidFill>
              <a:latin typeface="-윤명조220"/>
              <a:ea typeface="-윤명조220"/>
            </a:endParaRPr>
          </a:p>
        </p:txBody>
      </p:sp>
    </p:spTree>
    <p:extLst>
      <p:ext uri="{BB962C8B-B14F-4D97-AF65-F5344CB8AC3E}">
        <p14:creationId xmlns:p14="http://schemas.microsoft.com/office/powerpoint/2010/main" val="150681841"/>
      </p:ext>
    </p:extLst>
  </p:cSld>
  <p:clrMapOvr>
    <a:masterClrMapping/>
  </p:clrMapOvr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" descr="C:\Documents and Settings\yumstage\My Documents\My Received Files\그림10 copy.jpg"/>
          <p:cNvPicPr>
            <a:picLocks noChangeAspect="1"/>
          </p:cNvPicPr>
          <p:nvPr/>
        </p:nvPicPr>
        <p:blipFill rotWithShape="1">
          <a:blip r:embed="rId2">
            <a:lum/>
          </a:blip>
          <a:stretch>
            <a:fillRect/>
          </a:stretch>
        </p:blipFill>
        <p:spPr>
          <a:xfrm>
            <a:off x="0" y="0"/>
            <a:ext cx="9142352" cy="6856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43" name=""/>
          <p:cNvPicPr>
            <a:picLocks noChangeAspect="1"/>
          </p:cNvPicPr>
          <p:nvPr/>
        </p:nvPicPr>
        <p:blipFill rotWithShape="1">
          <a:blip r:embed="rId3">
            <a:lum/>
          </a:blip>
          <a:stretch>
            <a:fillRect/>
          </a:stretch>
        </p:blipFill>
        <p:spPr>
          <a:xfrm>
            <a:off x="2493480" y="3710916"/>
            <a:ext cx="5902870" cy="29696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44" name=""/>
          <p:cNvPicPr>
            <a:picLocks noChangeAspect="1"/>
          </p:cNvPicPr>
          <p:nvPr/>
        </p:nvPicPr>
        <p:blipFill rotWithShape="1">
          <a:blip r:embed="rId4">
            <a:lum/>
          </a:blip>
          <a:stretch>
            <a:fillRect/>
          </a:stretch>
        </p:blipFill>
        <p:spPr>
          <a:xfrm>
            <a:off x="2147467" y="895201"/>
            <a:ext cx="6479019" cy="318076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245" name="Group 1"/>
          <p:cNvGrpSpPr/>
          <p:nvPr/>
        </p:nvGrpSpPr>
        <p:grpSpPr>
          <a:xfrm rot="0">
            <a:off x="104769" y="1533251"/>
            <a:ext cx="2303031" cy="501576"/>
            <a:chOff x="104769" y="1533251"/>
            <a:chExt cx="2303030" cy="501576"/>
          </a:xfrm>
        </p:grpSpPr>
        <p:sp>
          <p:nvSpPr>
            <p:cNvPr id="10250" name=""/>
            <p:cNvSpPr txBox="1"/>
            <p:nvPr/>
          </p:nvSpPr>
          <p:spPr>
            <a:xfrm>
              <a:off x="160307" y="1587227"/>
              <a:ext cx="2191954" cy="368228"/>
            </a:xfrm>
            <a:prstGeom prst="rect">
              <a:avLst/>
            </a:prstGeom>
            <a:noFill/>
            <a:ln w="19089" cap="flat" cmpd="sng" algn="ctr">
              <a:solidFill>
                <a:srgbClr val="c0c0c0">
                  <a:alpha val="100000"/>
                </a:srgbClr>
              </a:solidFill>
              <a:prstDash val="sysDot"/>
              <a:round/>
              <a:headEnd w="med" len="med"/>
              <a:tailEnd w="med" len="med"/>
            </a:ln>
          </p:spPr>
          <p:txBody>
            <a:bodyPr vert="horz" lIns="162000" tIns="45720" rIns="91440" bIns="45720" anchor="t">
              <a:sp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SzPct val="100000"/>
                <a:buFontTx/>
                <a:buBlip>
                  <a:blip r:embed="rId5"/>
                </a:buBlip>
                <a:defRPr/>
              </a:pPr>
              <a:r>
                <a:rPr xmlns:mc="http://schemas.openxmlformats.org/markup-compatibility/2006" xmlns:hp="http://schemas.haansoft.com/office/presentation/8.0" kumimoji="0" lang="ko-KR" altLang="en-US" sz="1800" b="1" i="0" u="none" baseline="0" mc:Ignorable="hp" hp:hslEmbossed="0">
                  <a:solidFill>
                    <a:srgbClr val="0070c0">
                      <a:alpha val="100000"/>
                    </a:srgbClr>
                  </a:solidFill>
                  <a:effectLst>
                    <a:outerShdw blurRad="38100" dist="38100" dir="2700000" algn="tl" rotWithShape="0">
                      <a:srgbClr val="5a5a5a">
                        <a:alpha val="60000"/>
                      </a:srgbClr>
                    </a:outerShdw>
                  </a:effectLst>
                  <a:latin typeface="맑은 고딕"/>
                  <a:ea typeface="맑은 고딕"/>
                </a:rPr>
                <a:t>운과 시</a:t>
              </a:r>
              <a:endParaRPr xmlns:mc="http://schemas.openxmlformats.org/markup-compatibility/2006" xmlns:hp="http://schemas.haansoft.com/office/presentation/8.0" kumimoji="0" lang="ko-KR" altLang="en-US" sz="1800" b="1" i="0" u="none" baseline="0" mc:Ignorable="hp" hp:hslEmbossed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10251" name=""/>
            <p:cNvSpPr txBox="1"/>
            <p:nvPr/>
          </p:nvSpPr>
          <p:spPr>
            <a:xfrm>
              <a:off x="104769" y="1533251"/>
              <a:ext cx="90480" cy="5015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  <p:sp>
          <p:nvSpPr>
            <p:cNvPr id="10252" name=""/>
            <p:cNvSpPr txBox="1"/>
            <p:nvPr/>
          </p:nvSpPr>
          <p:spPr>
            <a:xfrm>
              <a:off x="2315757" y="1533251"/>
              <a:ext cx="92043" cy="5015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none" lIns="91440" tIns="45720" rIns="91440" bIns="45720" anchor="ctr">
              <a:noAutofit/>
            </a:bodyPr>
            <a:p>
              <a:pPr marL="0" lvl="0" indent="0" algn="l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굴림"/>
                <a:ea typeface="굴림"/>
              </a:endParaRPr>
            </a:p>
          </p:txBody>
        </p:sp>
      </p:grpSp>
      <p:sp>
        <p:nvSpPr>
          <p:cNvPr id="10246" name=""/>
          <p:cNvSpPr txBox="1"/>
          <p:nvPr/>
        </p:nvSpPr>
        <p:spPr>
          <a:xfrm>
            <a:off x="485668" y="753927"/>
            <a:ext cx="1891990" cy="287292"/>
          </a:xfrm>
          <a:prstGeom prst="rect">
            <a:avLst/>
          </a:prstGeom>
          <a:noFill/>
          <a:ln>
            <a:noFill/>
          </a:ln>
        </p:spPr>
        <p:txBody>
          <a:bodyPr vert="horz" wrap="none" lIns="56659" tIns="28329" rIns="56659" bIns="28329" anchor="t">
            <a:spAutoFit/>
          </a:bodyPr>
          <a:p>
            <a:pPr marL="282612" lvl="0" indent="-282612" algn="l" defTabSz="912933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</a:rPr>
              <a:t>03.  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</a:rPr>
              <a:t>강의내용 </a:t>
            </a:r>
            <a:r>
              <a:rPr xmlns:mc="http://schemas.openxmlformats.org/markup-compatibility/2006" xmlns:hp="http://schemas.haansoft.com/office/presentation/8.0" kumimoji="0" lang="en-US" altLang="ko-KR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</a:rPr>
              <a:t>- </a:t>
            </a:r>
            <a:r>
              <a:rPr xmlns:mc="http://schemas.openxmlformats.org/markup-compatibility/2006" xmlns:hp="http://schemas.haansoft.com/office/presentation/8.0" kumimoji="0" lang="ko-KR" altLang="en-US" sz="1500" b="1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</a:rPr>
              <a:t>요약</a:t>
            </a:r>
            <a:endParaRPr xmlns:mc="http://schemas.openxmlformats.org/markup-compatibility/2006" xmlns:hp="http://schemas.haansoft.com/office/presentation/8.0" kumimoji="0" lang="en-US" altLang="ko-KR" sz="1500" b="1" i="0" u="none" baseline="0" mc:Ignorable="hp" hp:hslEmbossed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</a:endParaRPr>
          </a:p>
        </p:txBody>
      </p:sp>
      <p:pic>
        <p:nvPicPr>
          <p:cNvPr id="10247" name="" descr="64goae4.jpg"/>
          <p:cNvPicPr>
            <a:picLocks noChangeAspect="1"/>
          </p:cNvPicPr>
          <p:nvPr/>
        </p:nvPicPr>
        <p:blipFill rotWithShape="1">
          <a:blip r:embed="rId6">
            <a:lum/>
          </a:blip>
          <a:stretch>
            <a:fillRect/>
          </a:stretch>
        </p:blipFill>
        <p:spPr>
          <a:xfrm>
            <a:off x="0" y="3385500"/>
            <a:ext cx="2439560" cy="23935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48" name="" descr="이미지 썸네일">
            <a:hlinkClick r:id="rId7"/>
          </p:cNvPr>
          <p:cNvPicPr>
            <a:picLocks noChangeAspect="1"/>
          </p:cNvPicPr>
          <p:nvPr/>
        </p:nvPicPr>
        <p:blipFill rotWithShape="1">
          <a:blip r:embed="rId8">
            <a:lum/>
          </a:blip>
          <a:stretch>
            <a:fillRect/>
          </a:stretch>
        </p:blipFill>
        <p:spPr>
          <a:xfrm>
            <a:off x="8394732" y="6109172"/>
            <a:ext cx="665065" cy="620579"/>
          </a:xfrm>
          <a:prstGeom prst="rect">
            <a:avLst/>
          </a:prstGeom>
          <a:noFill/>
          <a:ln>
            <a:noFill/>
          </a:ln>
        </p:spPr>
      </p:pic>
      <p:sp>
        <p:nvSpPr>
          <p:cNvPr id="10249" name=""/>
          <p:cNvSpPr txBox="1"/>
          <p:nvPr/>
        </p:nvSpPr>
        <p:spPr>
          <a:xfrm>
            <a:off x="5729836" y="87298"/>
            <a:ext cx="3345813" cy="241243"/>
          </a:xfrm>
          <a:prstGeom prst="rect">
            <a:avLst/>
          </a:prstGeom>
          <a:noFill/>
          <a:ln>
            <a:noFill/>
          </a:ln>
        </p:spPr>
        <p:txBody>
          <a:bodyPr vert="horz" lIns="56651" tIns="28325" rIns="56651" bIns="28325" anchor="t">
            <a:spAutoFit/>
          </a:bodyPr>
          <a:p>
            <a:pPr marL="0" lvl="0" indent="0" algn="r" defTabSz="912933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200" b="1" i="0" u="none" baseline="0" mc:Ignorable="hp" hp:hslEmbossed="0">
                <a:solidFill>
                  <a:srgbClr val="404040">
                    <a:alpha val="100000"/>
                  </a:srgbClr>
                </a:solidFill>
                <a:latin typeface="-윤명조220"/>
                <a:ea typeface="-윤명조220"/>
              </a:rPr>
              <a:t>특강제안서</a:t>
            </a:r>
            <a:endParaRPr xmlns:mc="http://schemas.openxmlformats.org/markup-compatibility/2006" xmlns:hp="http://schemas.haansoft.com/office/presentation/8.0" kumimoji="0" lang="ko-KR" altLang="en-US" sz="1200" b="1" i="0" u="none" baseline="0" mc:Ignorable="hp" hp:hslEmbossed="0">
              <a:solidFill>
                <a:srgbClr val="404040">
                  <a:alpha val="100000"/>
                </a:srgbClr>
              </a:solidFill>
              <a:latin typeface="-윤명조220"/>
              <a:ea typeface="-윤명조220"/>
            </a:endParaRPr>
          </a:p>
        </p:txBody>
      </p:sp>
    </p:spTree>
    <p:extLst>
      <p:ext uri="{BB962C8B-B14F-4D97-AF65-F5344CB8AC3E}">
        <p14:creationId xmlns:p14="http://schemas.microsoft.com/office/powerpoint/2010/main" val="3687886195"/>
      </p:ext>
    </p:extLst>
  </p:cSld>
  <p:clrMapOvr>
    <a:masterClrMapping/>
  </p:clrMapOvr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직사각형 19"/>
          <p:cNvSpPr/>
          <p:nvPr/>
        </p:nvSpPr>
        <p:spPr>
          <a:xfrm>
            <a:off x="0" y="2643188"/>
            <a:ext cx="9144000" cy="900112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675" tIns="28337" rIns="56675" bIns="28337" anchor="ctr"/>
          <a:lstStyle/>
          <a:p>
            <a:pPr marL="0" marR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267" name=""/>
          <p:cNvSpPr txBox="1"/>
          <p:nvPr/>
        </p:nvSpPr>
        <p:spPr>
          <a:xfrm>
            <a:off x="2714127" y="2142723"/>
            <a:ext cx="3818811" cy="17650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56675" tIns="28337" rIns="56675" bIns="28337" anchor="t">
            <a:spAutoFit/>
          </a:bodyPr>
          <a:p>
            <a:pPr marL="0" lvl="0" indent="0" algn="l" defTabSz="646198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lang="en-US" altLang="ko-KR" sz="3700" b="0" i="0" u="none" baseline="0" mc:Ignorable="hp" hp:hslEmbossed="0">
              <a:solidFill>
                <a:schemeClr val="tx1"/>
              </a:solidFill>
              <a:latin typeface="HY울릉도M"/>
              <a:ea typeface="HY울릉도M"/>
            </a:endParaRPr>
          </a:p>
          <a:p>
            <a:pPr marL="0" lvl="0" indent="0" algn="l" defTabSz="646198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3700" b="0" i="0" u="none" baseline="0" mc:Ignorable="hp" hp:hslEmbossed="0">
                <a:solidFill>
                  <a:schemeClr val="tx1"/>
                </a:solidFill>
                <a:latin typeface="HY울릉도M"/>
                <a:ea typeface="HY울릉도M"/>
              </a:rPr>
              <a:t>  </a:t>
            </a:r>
            <a:r>
              <a:rPr xmlns:mc="http://schemas.openxmlformats.org/markup-compatibility/2006" xmlns:hp="http://schemas.haansoft.com/office/presentation/8.0" kumimoji="0" lang="ko-KR" altLang="en-US" sz="1000" b="0" i="0" u="none" baseline="0" mc:Ignorable="hp" hp:hslEmbossed="0">
                <a:solidFill>
                  <a:schemeClr val="tx1"/>
                </a:solidFill>
                <a:latin typeface="HY울릉도M"/>
                <a:ea typeface="HY울릉도M"/>
              </a:rPr>
              <a:t> </a:t>
            </a:r>
            <a:r>
              <a:rPr xmlns:mc="http://schemas.openxmlformats.org/markup-compatibility/2006" xmlns:hp="http://schemas.haansoft.com/office/presentation/8.0" kumimoji="0" lang="ko-KR" altLang="en-US" sz="3700" b="0" i="0" u="none" baseline="0" mc:Ignorable="hp" hp:hslEmbossed="0">
                <a:solidFill>
                  <a:schemeClr val="tx1"/>
                </a:solidFill>
                <a:latin typeface="HY울릉도M"/>
                <a:ea typeface="HY울릉도M"/>
              </a:rPr>
              <a:t>감 사 합 니 다 </a:t>
            </a:r>
            <a:endParaRPr xmlns:mc="http://schemas.openxmlformats.org/markup-compatibility/2006" xmlns:hp="http://schemas.haansoft.com/office/presentation/8.0" kumimoji="0" lang="ko-KR" altLang="en-US" sz="3700" b="0" i="0" u="none" baseline="0" mc:Ignorable="hp" hp:hslEmbossed="0">
              <a:solidFill>
                <a:schemeClr val="tx1"/>
              </a:solidFill>
              <a:latin typeface="HY울릉도M"/>
              <a:ea typeface="HY울릉도M"/>
            </a:endParaRPr>
          </a:p>
          <a:p>
            <a:pPr marL="0" lvl="0" indent="0" algn="l" defTabSz="646198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3700" b="0" i="0" u="none" baseline="0" mc:Ignorable="hp" hp:hslEmbossed="0">
              <a:solidFill>
                <a:schemeClr val="tx1"/>
              </a:solidFill>
              <a:latin typeface="HY울릉도M"/>
              <a:ea typeface="HY울릉도M"/>
            </a:endParaRPr>
          </a:p>
        </p:txBody>
      </p:sp>
      <p:sp>
        <p:nvSpPr>
          <p:cNvPr id="11268" name="내용 개체 틀 2"/>
          <p:cNvSpPr txBox="1"/>
          <p:nvPr/>
        </p:nvSpPr>
        <p:spPr>
          <a:xfrm>
            <a:off x="3783013" y="3780831"/>
            <a:ext cx="5218112" cy="2382837"/>
          </a:xfrm>
          <a:prstGeom prst="rect">
            <a:avLst/>
          </a:prstGeom>
        </p:spPr>
        <p:txBody>
          <a:bodyPr lIns="91375" tIns="45689" rIns="91375" bIns="45689">
            <a:normAutofit fontScale="40000" lnSpcReduction="20000"/>
          </a:bodyPr>
          <a:lstStyle/>
          <a:p>
            <a:pPr marL="0" marR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8000" b="0" i="0" u="none" strike="noStrike" kern="1200" cap="none" spc="0" normalizeH="0" baseline="0"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ko-KR" altLang="en-US" sz="8000" b="0" i="0" u="none" strike="noStrike" kern="1200" cap="none" spc="0" normalizeH="0" baseline="0"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3200" b="0" i="0" u="none" strike="noStrike" kern="1200" cap="none" spc="0" normalizeH="0" baseline="0"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</a:t>
            </a:r>
            <a:r>
              <a:rPr kumimoji="0" lang="en-US" altLang="ko-KR" sz="4300" b="0" i="0" u="none" strike="noStrike" kern="1200" cap="none" spc="0" normalizeH="0" baseline="0"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ko-KR" altLang="en-US" sz="4300" b="0" i="0" u="none" strike="noStrike" kern="1200" cap="none" spc="0" normalizeH="0" baseline="0"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웃으며 삽시다</a:t>
            </a:r>
            <a:r>
              <a:rPr kumimoji="0" lang="en-US" altLang="ko-KR" sz="4300" b="0" i="0" u="none" strike="noStrike" kern="1200" cap="none" spc="0" normalizeH="0" baseline="0"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! </a:t>
            </a:r>
            <a:r>
              <a:rPr kumimoji="0" lang="ko-KR" altLang="en-US" sz="4300" b="0" i="0" u="none" strike="noStrike" kern="1200" cap="none" spc="0" normalizeH="0" baseline="0"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더불어 사는 행복한 세상</a:t>
            </a:r>
            <a:r>
              <a:rPr kumimoji="0" lang="en-US" altLang="ko-KR" sz="4300" b="0" i="0" u="none" strike="noStrike" kern="1200" cap="none" spc="0" normalizeH="0" baseline="0"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!</a:t>
            </a:r>
            <a:endParaRPr kumimoji="0" lang="en-US" altLang="ko-KR" sz="4300" b="0" i="0" u="none" strike="noStrike" kern="1200" cap="none" spc="0" normalizeH="0" baseline="0"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3200" b="0" i="1" u="none" strike="noStrike" kern="1200" cap="none" spc="0" normalizeH="0" baseline="0"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ko-KR" altLang="en-US" sz="3200" b="0" i="1" u="none" strike="noStrike" kern="1200" cap="none" spc="0" normalizeH="0" baseline="0"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3200" b="0" i="0" u="none" strike="noStrike" kern="1200" cap="none" spc="0" normalizeH="0" baseline="0"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endParaRPr kumimoji="0" lang="ko-KR" altLang="en-US" sz="3200" b="0" i="0" u="none" strike="noStrike" kern="1200" cap="none" spc="0" normalizeH="0" baseline="0"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6800" b="1" i="0" u="none" strike="noStrike" kern="1200" cap="none" spc="0" normalizeH="0" baseline="0"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청곤 선생</a:t>
            </a:r>
            <a:endParaRPr kumimoji="0" lang="ko-KR" altLang="en-US" sz="6800" b="1" i="0" u="none" strike="noStrike" kern="1200" cap="none" spc="0" normalizeH="0" baseline="0"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4000" b="0" i="0" u="none" strike="noStrike" kern="1200" cap="none" spc="0" normalizeH="0" baseline="0"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</a:t>
            </a:r>
            <a:endParaRPr kumimoji="0" lang="en-US" altLang="ko-KR" sz="4000" b="0" i="0" u="none" strike="noStrike" kern="1200" cap="none" spc="0" normalizeH="0" baseline="0"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latinLnBrk="1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4000" b="0" i="0" u="none" strike="noStrike" kern="1200" cap="none" spc="0" normalizeH="0" baseline="0"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</a:t>
            </a:r>
            <a:r>
              <a:rPr kumimoji="0" lang="en-US" altLang="ko-KR" sz="4000" b="0" i="0" u="none" strike="noStrike" kern="1200" cap="none" spc="0" normalizeH="0" baseline="0"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  Cell    : 010 -</a:t>
            </a:r>
            <a:r>
              <a:rPr kumimoji="0" lang="ko-KR" altLang="en-US" sz="4000" b="0" i="0" u="none" strike="noStrike" kern="1200" cap="none" spc="0" normalizeH="0" baseline="0"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endParaRPr kumimoji="0" lang="ko-KR" altLang="en-US" sz="4000" b="0" i="0" u="none" strike="noStrike" kern="1200" cap="none" spc="0" normalizeH="0" baseline="0"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r" defTabSz="914400" rtl="0" eaLnBrk="1" latinLnBrk="1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4000" b="0" i="0" u="none" strike="noStrike" kern="1200" cap="none" spc="0" normalizeH="0" baseline="0"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     Email  : henryjeon62@hotmail.com</a:t>
            </a:r>
            <a:endParaRPr kumimoji="0" lang="ko-KR" altLang="en-US" sz="3200" b="0" i="0" u="none" strike="noStrike" kern="1200" cap="none" spc="0" normalizeH="0" baseline="0"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1269" name="" descr="이미지 썸네일">
            <a:hlinkClick r:id="rId2"/>
          </p:cNvPr>
          <p:cNvPicPr>
            <a:picLocks noChangeAspect="1"/>
          </p:cNvPicPr>
          <p:nvPr/>
        </p:nvPicPr>
        <p:blipFill rotWithShape="1">
          <a:blip r:embed="rId3">
            <a:lum/>
          </a:blip>
          <a:stretch>
            <a:fillRect/>
          </a:stretch>
        </p:blipFill>
        <p:spPr>
          <a:xfrm>
            <a:off x="8394732" y="6109172"/>
            <a:ext cx="665065" cy="6205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3490953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>Hewlett-Packard Company</ep:Company>
  <ep:Words>382</ep:Words>
  <ep:PresentationFormat>화면 슬라이드 쇼(4:3)</ep:PresentationFormat>
  <ep:Paragraphs>82</ep:Paragraphs>
  <ep:Slides>8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8</vt:i4>
      </vt:variant>
    </vt:vector>
  </ep:HeadingPairs>
  <ep:TitlesOfParts>
    <vt:vector size="10" baseType="lpstr">
      <vt:lpstr>Office 테마</vt:lpstr>
      <vt:lpstr>1_Office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2009-12-15T06:36:54.892</dcterms:created>
  <dc:creator>Leple_FindKS</dc:creator>
  <dc:description>자유롭게 수정 및 배포 가능한 문서입니다.
Made by Leple 2008-2009. www.findks.com</dc:description>
  <cp:lastModifiedBy>USER</cp:lastModifiedBy>
  <dcterms:modified xsi:type="dcterms:W3CDTF">2025-12-10T09:21:21.537</dcterms:modified>
  <cp:revision>1</cp:revision>
  <dc:title>강의 제안서</dc:title>
  <cp:version>13.0.0.2151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